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4"/>
  </p:sldMasterIdLst>
  <p:notesMasterIdLst>
    <p:notesMasterId r:id="rId25"/>
  </p:notesMasterIdLst>
  <p:sldIdLst>
    <p:sldId id="256" r:id="rId5"/>
    <p:sldId id="261" r:id="rId6"/>
    <p:sldId id="353" r:id="rId7"/>
    <p:sldId id="351" r:id="rId8"/>
    <p:sldId id="346" r:id="rId9"/>
    <p:sldId id="350" r:id="rId10"/>
    <p:sldId id="349" r:id="rId11"/>
    <p:sldId id="357" r:id="rId12"/>
    <p:sldId id="347" r:id="rId13"/>
    <p:sldId id="338" r:id="rId14"/>
    <p:sldId id="355" r:id="rId15"/>
    <p:sldId id="339" r:id="rId16"/>
    <p:sldId id="354" r:id="rId17"/>
    <p:sldId id="356" r:id="rId18"/>
    <p:sldId id="340" r:id="rId19"/>
    <p:sldId id="352" r:id="rId20"/>
    <p:sldId id="344" r:id="rId21"/>
    <p:sldId id="341" r:id="rId22"/>
    <p:sldId id="345" r:id="rId23"/>
    <p:sldId id="342" r:id="rId24"/>
  </p:sldIdLst>
  <p:sldSz cx="9144000" cy="5143500" type="screen16x9"/>
  <p:notesSz cx="6858000" cy="9144000"/>
  <p:embeddedFontLst>
    <p:embeddedFont>
      <p:font typeface="Bahnschrift SemiBold" panose="020B0502040204020203" pitchFamily="34" charset="0"/>
      <p:regular r:id="rId26"/>
      <p:bold r:id="rId27"/>
    </p:embeddedFont>
    <p:embeddedFont>
      <p:font typeface="Catamaran" panose="020B0604020202020204" charset="0"/>
      <p:regular r:id="rId28"/>
      <p:bold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  <p:embeddedFont>
      <p:font typeface="Ubuntu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023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B4DEA4-8872-4330-98BF-9EDA26CA94F3}" v="5" dt="2024-02-08T01:19:57.985"/>
    <p1510:client id="{11A1075F-FB43-4190-B8E7-F4C1DAC4DE1A}" v="74" dt="2024-02-08T00:48:55.618"/>
    <p1510:client id="{24930B3C-2F38-DFF4-FC4F-EA3F961BC493}" v="564" dt="2024-02-07T12:28:47.189"/>
    <p1510:client id="{461C7799-DEDE-4813-8481-8324083EE47D}" v="225" dt="2024-02-07T01:30:54.766"/>
    <p1510:client id="{48E5A5A7-7FD5-4F5E-973C-52F52A312E75}" v="774" dt="2024-02-07T17:48:36.109"/>
    <p1510:client id="{49190153-C9BB-CA86-7361-01D745459DD2}" v="59" dt="2024-02-07T09:59:40.412"/>
    <p1510:client id="{4DD8E871-22B4-4665-BA11-120183BD73B0}" v="102" dt="2024-02-08T01:25:34.342"/>
    <p1510:client id="{6CA953DD-4F66-96CF-0B32-F7C3054A9429}" v="69" dt="2024-02-07T10:38:57.215"/>
    <p1510:client id="{8E6324E8-136D-417A-9FE9-493D4DD99D32}" v="35" dt="2024-02-07T16:29:44.015"/>
    <p1510:client id="{968420EB-0781-4B4E-AFDC-D8CC1DE56DD3}" v="1365" dt="2024-02-07T23:54:05.622"/>
    <p1510:client id="{BD3025D9-53EE-4468-ADA6-5AB322F53120}" v="1581" dt="2024-02-07T14:11:39.132"/>
    <p1510:client id="{C131B884-7DCB-DD4F-8ABC-954D85333613}" v="3775" dt="2024-02-08T00:15:12.522"/>
    <p1510:client id="{FCFAC154-1FB3-FD93-4328-3D10DB8FFA28}" v="2560" dt="2024-02-07T17:06:03.444"/>
  </p1510:revLst>
</p1510:revInfo>
</file>

<file path=ppt/tableStyles.xml><?xml version="1.0" encoding="utf-8"?>
<a:tblStyleLst xmlns:a="http://schemas.openxmlformats.org/drawingml/2006/main" def="{9ED1E3BA-241A-4A3C-AD13-3F0CC2554CE1}">
  <a:tblStyle styleId="{9ED1E3BA-241A-4A3C-AD13-3F0CC2554C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58350CA-B0CC-48D8-AF96-B909DBB63E2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font" Target="fonts/font9.fntdata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WAN XIN YU" userId="S::2305373i@student.tp.edu.sg::65ce35a4-9a21-4adf-9d60-09fc9a0d9113" providerId="AD" clId="Web-{BD3E5960-8520-5793-95DA-FB2E5F89C818}"/>
    <pc:docChg chg="addSld delSld modSld sldOrd">
      <pc:chgData name="KWAN XIN YU" userId="S::2305373i@student.tp.edu.sg::65ce35a4-9a21-4adf-9d60-09fc9a0d9113" providerId="AD" clId="Web-{BD3E5960-8520-5793-95DA-FB2E5F89C818}" dt="2024-02-06T16:34:29.224" v="1253" actId="1076"/>
      <pc:docMkLst>
        <pc:docMk/>
      </pc:docMkLst>
      <pc:sldChg chg="addSp delSp modSp">
        <pc:chgData name="KWAN XIN YU" userId="S::2305373i@student.tp.edu.sg::65ce35a4-9a21-4adf-9d60-09fc9a0d9113" providerId="AD" clId="Web-{BD3E5960-8520-5793-95DA-FB2E5F89C818}" dt="2024-02-06T15:52:02.655" v="240" actId="20577"/>
        <pc:sldMkLst>
          <pc:docMk/>
          <pc:sldMk cId="0" sldId="261"/>
        </pc:sldMkLst>
        <pc:spChg chg="add mod">
          <ac:chgData name="KWAN XIN YU" userId="S::2305373i@student.tp.edu.sg::65ce35a4-9a21-4adf-9d60-09fc9a0d9113" providerId="AD" clId="Web-{BD3E5960-8520-5793-95DA-FB2E5F89C818}" dt="2024-02-06T15:24:59.402" v="34" actId="1076"/>
          <ac:spMkLst>
            <pc:docMk/>
            <pc:sldMk cId="0" sldId="261"/>
            <ac:spMk id="5" creationId="{72C72ACE-F568-EBC7-BA86-97D5AD9904B6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5:25:14.715" v="38"/>
          <ac:spMkLst>
            <pc:docMk/>
            <pc:sldMk cId="0" sldId="261"/>
            <ac:spMk id="7" creationId="{3048C77D-5BE5-F650-1E96-DE15EB046CBE}"/>
          </ac:spMkLst>
        </pc:spChg>
        <pc:spChg chg="add mod">
          <ac:chgData name="KWAN XIN YU" userId="S::2305373i@student.tp.edu.sg::65ce35a4-9a21-4adf-9d60-09fc9a0d9113" providerId="AD" clId="Web-{BD3E5960-8520-5793-95DA-FB2E5F89C818}" dt="2024-02-06T15:25:29.293" v="49" actId="20577"/>
          <ac:spMkLst>
            <pc:docMk/>
            <pc:sldMk cId="0" sldId="261"/>
            <ac:spMk id="8" creationId="{9BF91920-AC8A-AC1D-C45B-F43E93C2D523}"/>
          </ac:spMkLst>
        </pc:spChg>
        <pc:spChg chg="mod">
          <ac:chgData name="KWAN XIN YU" userId="S::2305373i@student.tp.edu.sg::65ce35a4-9a21-4adf-9d60-09fc9a0d9113" providerId="AD" clId="Web-{BD3E5960-8520-5793-95DA-FB2E5F89C818}" dt="2024-02-06T15:52:02.655" v="240" actId="20577"/>
          <ac:spMkLst>
            <pc:docMk/>
            <pc:sldMk cId="0" sldId="261"/>
            <ac:spMk id="463" creationId="{00000000-0000-0000-0000-000000000000}"/>
          </ac:spMkLst>
        </pc:spChg>
        <pc:spChg chg="mod">
          <ac:chgData name="KWAN XIN YU" userId="S::2305373i@student.tp.edu.sg::65ce35a4-9a21-4adf-9d60-09fc9a0d9113" providerId="AD" clId="Web-{BD3E5960-8520-5793-95DA-FB2E5F89C818}" dt="2024-02-06T15:23:59.979" v="0" actId="1076"/>
          <ac:spMkLst>
            <pc:docMk/>
            <pc:sldMk cId="0" sldId="261"/>
            <ac:spMk id="464" creationId="{00000000-0000-0000-0000-000000000000}"/>
          </ac:spMkLst>
        </pc:spChg>
      </pc:sldChg>
      <pc:sldChg chg="addSp delSp modSp ord">
        <pc:chgData name="KWAN XIN YU" userId="S::2305373i@student.tp.edu.sg::65ce35a4-9a21-4adf-9d60-09fc9a0d9113" providerId="AD" clId="Web-{BD3E5960-8520-5793-95DA-FB2E5F89C818}" dt="2024-02-06T15:32:17.661" v="68"/>
        <pc:sldMkLst>
          <pc:docMk/>
          <pc:sldMk cId="0" sldId="275"/>
        </pc:sldMkLst>
        <pc:picChg chg="add del mod">
          <ac:chgData name="KWAN XIN YU" userId="S::2305373i@student.tp.edu.sg::65ce35a4-9a21-4adf-9d60-09fc9a0d9113" providerId="AD" clId="Web-{BD3E5960-8520-5793-95DA-FB2E5F89C818}" dt="2024-02-06T15:28:37.391" v="55"/>
          <ac:picMkLst>
            <pc:docMk/>
            <pc:sldMk cId="0" sldId="275"/>
            <ac:picMk id="2" creationId="{19B325BA-AA6F-2B16-A177-D5E14C2FEA52}"/>
          </ac:picMkLst>
        </pc:picChg>
        <pc:picChg chg="add del mod">
          <ac:chgData name="KWAN XIN YU" userId="S::2305373i@student.tp.edu.sg::65ce35a4-9a21-4adf-9d60-09fc9a0d9113" providerId="AD" clId="Web-{BD3E5960-8520-5793-95DA-FB2E5F89C818}" dt="2024-02-06T15:28:53.251" v="57"/>
          <ac:picMkLst>
            <pc:docMk/>
            <pc:sldMk cId="0" sldId="275"/>
            <ac:picMk id="3" creationId="{0FCA141D-9DDC-D6E8-74D8-357D2CBF2F0C}"/>
          </ac:picMkLst>
        </pc:picChg>
        <pc:picChg chg="add del mod">
          <ac:chgData name="KWAN XIN YU" userId="S::2305373i@student.tp.edu.sg::65ce35a4-9a21-4adf-9d60-09fc9a0d9113" providerId="AD" clId="Web-{BD3E5960-8520-5793-95DA-FB2E5F89C818}" dt="2024-02-06T15:31:58.348" v="66"/>
          <ac:picMkLst>
            <pc:docMk/>
            <pc:sldMk cId="0" sldId="275"/>
            <ac:picMk id="813" creationId="{00000000-0000-0000-0000-000000000000}"/>
          </ac:picMkLst>
        </pc:picChg>
      </pc:sldChg>
      <pc:sldChg chg="addSp delSp modSp add replId">
        <pc:chgData name="KWAN XIN YU" userId="S::2305373i@student.tp.edu.sg::65ce35a4-9a21-4adf-9d60-09fc9a0d9113" providerId="AD" clId="Web-{BD3E5960-8520-5793-95DA-FB2E5F89C818}" dt="2024-02-06T15:53:55.267" v="246" actId="20577"/>
        <pc:sldMkLst>
          <pc:docMk/>
          <pc:sldMk cId="2759057793" sldId="337"/>
        </pc:sldMkLst>
        <pc:spChg chg="add del mod">
          <ac:chgData name="KWAN XIN YU" userId="S::2305373i@student.tp.edu.sg::65ce35a4-9a21-4adf-9d60-09fc9a0d9113" providerId="AD" clId="Web-{BD3E5960-8520-5793-95DA-FB2E5F89C818}" dt="2024-02-06T15:34:25.961" v="90"/>
          <ac:spMkLst>
            <pc:docMk/>
            <pc:sldMk cId="2759057793" sldId="337"/>
            <ac:spMk id="5" creationId="{24E4BB13-61A7-E0ED-7239-7632552B45A4}"/>
          </ac:spMkLst>
        </pc:spChg>
        <pc:spChg chg="add mod">
          <ac:chgData name="KWAN XIN YU" userId="S::2305373i@student.tp.edu.sg::65ce35a4-9a21-4adf-9d60-09fc9a0d9113" providerId="AD" clId="Web-{BD3E5960-8520-5793-95DA-FB2E5F89C818}" dt="2024-02-06T15:53:55.267" v="246" actId="20577"/>
          <ac:spMkLst>
            <pc:docMk/>
            <pc:sldMk cId="2759057793" sldId="337"/>
            <ac:spMk id="6" creationId="{E0C50FDC-3E30-AB81-01FB-6A14D200DD4A}"/>
          </ac:spMkLst>
        </pc:spChg>
        <pc:spChg chg="del mod ord">
          <ac:chgData name="KWAN XIN YU" userId="S::2305373i@student.tp.edu.sg::65ce35a4-9a21-4adf-9d60-09fc9a0d9113" providerId="AD" clId="Web-{BD3E5960-8520-5793-95DA-FB2E5F89C818}" dt="2024-02-06T15:34:17.726" v="89"/>
          <ac:spMkLst>
            <pc:docMk/>
            <pc:sldMk cId="2759057793" sldId="337"/>
            <ac:spMk id="814" creationId="{00000000-0000-0000-0000-000000000000}"/>
          </ac:spMkLst>
        </pc:spChg>
        <pc:spChg chg="mod ord">
          <ac:chgData name="KWAN XIN YU" userId="S::2305373i@student.tp.edu.sg::65ce35a4-9a21-4adf-9d60-09fc9a0d9113" providerId="AD" clId="Web-{BD3E5960-8520-5793-95DA-FB2E5F89C818}" dt="2024-02-06T15:40:46.219" v="120" actId="20577"/>
          <ac:spMkLst>
            <pc:docMk/>
            <pc:sldMk cId="2759057793" sldId="337"/>
            <ac:spMk id="815" creationId="{00000000-0000-0000-0000-000000000000}"/>
          </ac:spMkLst>
        </pc:spChg>
        <pc:spChg chg="ord">
          <ac:chgData name="KWAN XIN YU" userId="S::2305373i@student.tp.edu.sg::65ce35a4-9a21-4adf-9d60-09fc9a0d9113" providerId="AD" clId="Web-{BD3E5960-8520-5793-95DA-FB2E5F89C818}" dt="2024-02-06T15:33:45.319" v="84"/>
          <ac:spMkLst>
            <pc:docMk/>
            <pc:sldMk cId="2759057793" sldId="337"/>
            <ac:spMk id="817" creationId="{00000000-0000-0000-0000-000000000000}"/>
          </ac:spMkLst>
        </pc:spChg>
        <pc:spChg chg="ord">
          <ac:chgData name="KWAN XIN YU" userId="S::2305373i@student.tp.edu.sg::65ce35a4-9a21-4adf-9d60-09fc9a0d9113" providerId="AD" clId="Web-{BD3E5960-8520-5793-95DA-FB2E5F89C818}" dt="2024-02-06T15:33:50.257" v="85"/>
          <ac:spMkLst>
            <pc:docMk/>
            <pc:sldMk cId="2759057793" sldId="337"/>
            <ac:spMk id="818" creationId="{00000000-0000-0000-0000-000000000000}"/>
          </ac:spMkLst>
        </pc:spChg>
        <pc:grpChg chg="add mod">
          <ac:chgData name="KWAN XIN YU" userId="S::2305373i@student.tp.edu.sg::65ce35a4-9a21-4adf-9d60-09fc9a0d9113" providerId="AD" clId="Web-{BD3E5960-8520-5793-95DA-FB2E5F89C818}" dt="2024-02-06T15:33:24.085" v="81" actId="1076"/>
          <ac:grpSpMkLst>
            <pc:docMk/>
            <pc:sldMk cId="2759057793" sldId="337"/>
            <ac:grpSpMk id="2" creationId="{6C48FA2F-72B6-C0A6-EF59-A1B3476FDFDE}"/>
          </ac:grpSpMkLst>
        </pc:grpChg>
        <pc:grpChg chg="del">
          <ac:chgData name="KWAN XIN YU" userId="S::2305373i@student.tp.edu.sg::65ce35a4-9a21-4adf-9d60-09fc9a0d9113" providerId="AD" clId="Web-{BD3E5960-8520-5793-95DA-FB2E5F89C818}" dt="2024-02-06T15:32:27.599" v="70"/>
          <ac:grpSpMkLst>
            <pc:docMk/>
            <pc:sldMk cId="2759057793" sldId="337"/>
            <ac:grpSpMk id="808" creationId="{00000000-0000-0000-0000-000000000000}"/>
          </ac:grpSpMkLst>
        </pc:grpChg>
        <pc:picChg chg="add mod ord">
          <ac:chgData name="KWAN XIN YU" userId="S::2305373i@student.tp.edu.sg::65ce35a4-9a21-4adf-9d60-09fc9a0d9113" providerId="AD" clId="Web-{BD3E5960-8520-5793-95DA-FB2E5F89C818}" dt="2024-02-06T15:34:31.133" v="91"/>
          <ac:picMkLst>
            <pc:docMk/>
            <pc:sldMk cId="2759057793" sldId="337"/>
            <ac:picMk id="3" creationId="{E5AF25D4-AF02-0892-7E60-C4752F2891D8}"/>
          </ac:picMkLst>
        </pc:picChg>
        <pc:picChg chg="del">
          <ac:chgData name="KWAN XIN YU" userId="S::2305373i@student.tp.edu.sg::65ce35a4-9a21-4adf-9d60-09fc9a0d9113" providerId="AD" clId="Web-{BD3E5960-8520-5793-95DA-FB2E5F89C818}" dt="2024-02-06T15:32:27.599" v="69"/>
          <ac:picMkLst>
            <pc:docMk/>
            <pc:sldMk cId="2759057793" sldId="337"/>
            <ac:picMk id="813" creationId="{00000000-0000-0000-0000-000000000000}"/>
          </ac:picMkLst>
        </pc:picChg>
      </pc:sldChg>
      <pc:sldChg chg="addSp delSp modSp">
        <pc:chgData name="KWAN XIN YU" userId="S::2305373i@student.tp.edu.sg::65ce35a4-9a21-4adf-9d60-09fc9a0d9113" providerId="AD" clId="Web-{BD3E5960-8520-5793-95DA-FB2E5F89C818}" dt="2024-02-06T15:57:53.350" v="270"/>
        <pc:sldMkLst>
          <pc:docMk/>
          <pc:sldMk cId="3528514347" sldId="341"/>
        </pc:sldMkLst>
        <pc:spChg chg="add del mod topLvl">
          <ac:chgData name="KWAN XIN YU" userId="S::2305373i@student.tp.edu.sg::65ce35a4-9a21-4adf-9d60-09fc9a0d9113" providerId="AD" clId="Web-{BD3E5960-8520-5793-95DA-FB2E5F89C818}" dt="2024-02-06T15:55:36.753" v="252"/>
          <ac:spMkLst>
            <pc:docMk/>
            <pc:sldMk cId="3528514347" sldId="341"/>
            <ac:spMk id="2" creationId="{201C9811-72E8-6F91-CF44-CA0EC362A6EB}"/>
          </ac:spMkLst>
        </pc:spChg>
        <pc:spChg chg="mod topLvl">
          <ac:chgData name="KWAN XIN YU" userId="S::2305373i@student.tp.edu.sg::65ce35a4-9a21-4adf-9d60-09fc9a0d9113" providerId="AD" clId="Web-{BD3E5960-8520-5793-95DA-FB2E5F89C818}" dt="2024-02-06T15:55:36.753" v="252"/>
          <ac:spMkLst>
            <pc:docMk/>
            <pc:sldMk cId="3528514347" sldId="341"/>
            <ac:spMk id="3" creationId="{E6B20847-00FE-A1D8-53BC-F52BED1BE375}"/>
          </ac:spMkLst>
        </pc:spChg>
        <pc:grpChg chg="add del">
          <ac:chgData name="KWAN XIN YU" userId="S::2305373i@student.tp.edu.sg::65ce35a4-9a21-4adf-9d60-09fc9a0d9113" providerId="AD" clId="Web-{BD3E5960-8520-5793-95DA-FB2E5F89C818}" dt="2024-02-06T15:55:36.753" v="252"/>
          <ac:grpSpMkLst>
            <pc:docMk/>
            <pc:sldMk cId="3528514347" sldId="341"/>
            <ac:grpSpMk id="4" creationId="{B05CCDE2-D1F0-1CEC-C88E-ED509819C88B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5:57:53.350" v="270"/>
          <ac:grpSpMkLst>
            <pc:docMk/>
            <pc:sldMk cId="3528514347" sldId="341"/>
            <ac:grpSpMk id="6" creationId="{A700D737-7A4A-F94A-C186-F7F1F9D566FE}"/>
          </ac:grpSpMkLst>
        </pc:grpChg>
      </pc:sldChg>
      <pc:sldChg chg="addSp delSp modSp add del replId">
        <pc:chgData name="KWAN XIN YU" userId="S::2305373i@student.tp.edu.sg::65ce35a4-9a21-4adf-9d60-09fc9a0d9113" providerId="AD" clId="Web-{BD3E5960-8520-5793-95DA-FB2E5F89C818}" dt="2024-02-06T16:13:59.480" v="607"/>
        <pc:sldMkLst>
          <pc:docMk/>
          <pc:sldMk cId="1740191045" sldId="343"/>
        </pc:sldMkLst>
        <pc:spChg chg="add">
          <ac:chgData name="KWAN XIN YU" userId="S::2305373i@student.tp.edu.sg::65ce35a4-9a21-4adf-9d60-09fc9a0d9113" providerId="AD" clId="Web-{BD3E5960-8520-5793-95DA-FB2E5F89C818}" dt="2024-02-06T15:55:46.878" v="255"/>
          <ac:spMkLst>
            <pc:docMk/>
            <pc:sldMk cId="1740191045" sldId="343"/>
            <ac:spMk id="3" creationId="{201C9811-72E8-6F91-CF44-CA0EC362A6EB}"/>
          </ac:spMkLst>
        </pc:spChg>
        <pc:spChg chg="add">
          <ac:chgData name="KWAN XIN YU" userId="S::2305373i@student.tp.edu.sg::65ce35a4-9a21-4adf-9d60-09fc9a0d9113" providerId="AD" clId="Web-{BD3E5960-8520-5793-95DA-FB2E5F89C818}" dt="2024-02-06T15:55:46.878" v="255"/>
          <ac:spMkLst>
            <pc:docMk/>
            <pc:sldMk cId="1740191045" sldId="343"/>
            <ac:spMk id="4" creationId="{E6B20847-00FE-A1D8-53BC-F52BED1BE375}"/>
          </ac:spMkLst>
        </pc:spChg>
        <pc:spChg chg="add topLvl">
          <ac:chgData name="KWAN XIN YU" userId="S::2305373i@student.tp.edu.sg::65ce35a4-9a21-4adf-9d60-09fc9a0d9113" providerId="AD" clId="Web-{BD3E5960-8520-5793-95DA-FB2E5F89C818}" dt="2024-02-06T15:58:34.695" v="277"/>
          <ac:spMkLst>
            <pc:docMk/>
            <pc:sldMk cId="1740191045" sldId="343"/>
            <ac:spMk id="6" creationId="{201C9811-72E8-6F91-CF44-CA0EC362A6EB}"/>
          </ac:spMkLst>
        </pc:spChg>
        <pc:spChg chg="add del mod topLvl">
          <ac:chgData name="KWAN XIN YU" userId="S::2305373i@student.tp.edu.sg::65ce35a4-9a21-4adf-9d60-09fc9a0d9113" providerId="AD" clId="Web-{BD3E5960-8520-5793-95DA-FB2E5F89C818}" dt="2024-02-06T15:58:34.695" v="277"/>
          <ac:spMkLst>
            <pc:docMk/>
            <pc:sldMk cId="1740191045" sldId="343"/>
            <ac:spMk id="7" creationId="{E6B20847-00FE-A1D8-53BC-F52BED1BE375}"/>
          </ac:spMkLst>
        </pc:spChg>
        <pc:spChg chg="add topLvl">
          <ac:chgData name="KWAN XIN YU" userId="S::2305373i@student.tp.edu.sg::65ce35a4-9a21-4adf-9d60-09fc9a0d9113" providerId="AD" clId="Web-{BD3E5960-8520-5793-95DA-FB2E5F89C818}" dt="2024-02-06T15:58:08.350" v="271"/>
          <ac:spMkLst>
            <pc:docMk/>
            <pc:sldMk cId="1740191045" sldId="343"/>
            <ac:spMk id="9" creationId="{201C9811-72E8-6F91-CF44-CA0EC362A6EB}"/>
          </ac:spMkLst>
        </pc:spChg>
        <pc:spChg chg="add del topLvl">
          <ac:chgData name="KWAN XIN YU" userId="S::2305373i@student.tp.edu.sg::65ce35a4-9a21-4adf-9d60-09fc9a0d9113" providerId="AD" clId="Web-{BD3E5960-8520-5793-95DA-FB2E5F89C818}" dt="2024-02-06T15:58:10.616" v="272"/>
          <ac:spMkLst>
            <pc:docMk/>
            <pc:sldMk cId="1740191045" sldId="343"/>
            <ac:spMk id="10" creationId="{E6B20847-00FE-A1D8-53BC-F52BED1BE375}"/>
          </ac:spMkLst>
        </pc:spChg>
        <pc:spChg chg="add mod">
          <ac:chgData name="KWAN XIN YU" userId="S::2305373i@student.tp.edu.sg::65ce35a4-9a21-4adf-9d60-09fc9a0d9113" providerId="AD" clId="Web-{BD3E5960-8520-5793-95DA-FB2E5F89C818}" dt="2024-02-06T15:58:40.320" v="279" actId="1076"/>
          <ac:spMkLst>
            <pc:docMk/>
            <pc:sldMk cId="1740191045" sldId="343"/>
            <ac:spMk id="12" creationId="{172298B3-E628-6DAD-F424-8B7B6CA59028}"/>
          </ac:spMkLst>
        </pc:spChg>
        <pc:spChg chg="mod">
          <ac:chgData name="KWAN XIN YU" userId="S::2305373i@student.tp.edu.sg::65ce35a4-9a21-4adf-9d60-09fc9a0d9113" providerId="AD" clId="Web-{BD3E5960-8520-5793-95DA-FB2E5F89C818}" dt="2024-02-06T15:59:16.477" v="288" actId="20577"/>
          <ac:spMkLst>
            <pc:docMk/>
            <pc:sldMk cId="1740191045" sldId="343"/>
            <ac:spMk id="488" creationId="{00000000-0000-0000-0000-000000000000}"/>
          </ac:spMkLst>
        </pc:spChg>
        <pc:spChg chg="mod">
          <ac:chgData name="KWAN XIN YU" userId="S::2305373i@student.tp.edu.sg::65ce35a4-9a21-4adf-9d60-09fc9a0d9113" providerId="AD" clId="Web-{BD3E5960-8520-5793-95DA-FB2E5F89C818}" dt="2024-02-06T16:07:10.221" v="435" actId="20577"/>
          <ac:spMkLst>
            <pc:docMk/>
            <pc:sldMk cId="1740191045" sldId="343"/>
            <ac:spMk id="490" creationId="{00000000-0000-0000-0000-000000000000}"/>
          </ac:spMkLst>
        </pc:spChg>
        <pc:spChg chg="mod">
          <ac:chgData name="KWAN XIN YU" userId="S::2305373i@student.tp.edu.sg::65ce35a4-9a21-4adf-9d60-09fc9a0d9113" providerId="AD" clId="Web-{BD3E5960-8520-5793-95DA-FB2E5F89C818}" dt="2024-02-06T16:00:28.775" v="293" actId="20577"/>
          <ac:spMkLst>
            <pc:docMk/>
            <pc:sldMk cId="1740191045" sldId="343"/>
            <ac:spMk id="491" creationId="{00000000-0000-0000-0000-000000000000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13:59.480" v="607"/>
          <ac:spMkLst>
            <pc:docMk/>
            <pc:sldMk cId="1740191045" sldId="343"/>
            <ac:spMk id="493" creationId="{00000000-0000-0000-0000-000000000000}"/>
          </ac:spMkLst>
        </pc:spChg>
        <pc:grpChg chg="add del">
          <ac:chgData name="KWAN XIN YU" userId="S::2305373i@student.tp.edu.sg::65ce35a4-9a21-4adf-9d60-09fc9a0d9113" providerId="AD" clId="Web-{BD3E5960-8520-5793-95DA-FB2E5F89C818}" dt="2024-02-06T15:58:47.007" v="282"/>
          <ac:grpSpMkLst>
            <pc:docMk/>
            <pc:sldMk cId="1740191045" sldId="343"/>
            <ac:grpSpMk id="2" creationId="{A700D737-7A4A-F94A-C186-F7F1F9D566FE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5:58:34.695" v="277"/>
          <ac:grpSpMkLst>
            <pc:docMk/>
            <pc:sldMk cId="1740191045" sldId="343"/>
            <ac:grpSpMk id="5" creationId="{A700D737-7A4A-F94A-C186-F7F1F9D566FE}"/>
          </ac:grpSpMkLst>
        </pc:grpChg>
        <pc:grpChg chg="add del mod">
          <ac:chgData name="KWAN XIN YU" userId="S::2305373i@student.tp.edu.sg::65ce35a4-9a21-4adf-9d60-09fc9a0d9113" providerId="AD" clId="Web-{BD3E5960-8520-5793-95DA-FB2E5F89C818}" dt="2024-02-06T15:58:14.147" v="273"/>
          <ac:grpSpMkLst>
            <pc:docMk/>
            <pc:sldMk cId="1740191045" sldId="343"/>
            <ac:grpSpMk id="8" creationId="{A700D737-7A4A-F94A-C186-F7F1F9D566FE}"/>
          </ac:grpSpMkLst>
        </pc:grpChg>
        <pc:grpChg chg="add mod">
          <ac:chgData name="KWAN XIN YU" userId="S::2305373i@student.tp.edu.sg::65ce35a4-9a21-4adf-9d60-09fc9a0d9113" providerId="AD" clId="Web-{BD3E5960-8520-5793-95DA-FB2E5F89C818}" dt="2024-02-06T15:59:02.492" v="286" actId="1076"/>
          <ac:grpSpMkLst>
            <pc:docMk/>
            <pc:sldMk cId="1740191045" sldId="343"/>
            <ac:grpSpMk id="13" creationId="{88AD988D-7592-E5CB-22F1-60317238D19E}"/>
          </ac:grpSpMkLst>
        </pc:grpChg>
        <pc:picChg chg="add del mod">
          <ac:chgData name="KWAN XIN YU" userId="S::2305373i@student.tp.edu.sg::65ce35a4-9a21-4adf-9d60-09fc9a0d9113" providerId="AD" clId="Web-{BD3E5960-8520-5793-95DA-FB2E5F89C818}" dt="2024-02-06T16:13:57.636" v="606"/>
          <ac:picMkLst>
            <pc:docMk/>
            <pc:sldMk cId="1740191045" sldId="343"/>
            <ac:picMk id="14" creationId="{E8916BE7-026A-C11F-EE11-FC671F1990D3}"/>
          </ac:picMkLst>
        </pc:picChg>
      </pc:sldChg>
      <pc:sldChg chg="addSp delSp modSp add replId">
        <pc:chgData name="KWAN XIN YU" userId="S::2305373i@student.tp.edu.sg::65ce35a4-9a21-4adf-9d60-09fc9a0d9113" providerId="AD" clId="Web-{BD3E5960-8520-5793-95DA-FB2E5F89C818}" dt="2024-02-06T16:34:29.224" v="1253" actId="1076"/>
        <pc:sldMkLst>
          <pc:docMk/>
          <pc:sldMk cId="2361326459" sldId="344"/>
        </pc:sldMkLst>
        <pc:spChg chg="add del">
          <ac:chgData name="KWAN XIN YU" userId="S::2305373i@student.tp.edu.sg::65ce35a4-9a21-4adf-9d60-09fc9a0d9113" providerId="AD" clId="Web-{BD3E5960-8520-5793-95DA-FB2E5F89C818}" dt="2024-02-06T16:08:53.364" v="460"/>
          <ac:spMkLst>
            <pc:docMk/>
            <pc:sldMk cId="2361326459" sldId="344"/>
            <ac:spMk id="3" creationId="{A3821A47-A216-E0CC-0B89-ECD9CC3741E4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3.364" v="459"/>
          <ac:spMkLst>
            <pc:docMk/>
            <pc:sldMk cId="2361326459" sldId="344"/>
            <ac:spMk id="5" creationId="{9E1488A5-1787-FE92-FEC5-BB0672761569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3.364" v="458"/>
          <ac:spMkLst>
            <pc:docMk/>
            <pc:sldMk cId="2361326459" sldId="344"/>
            <ac:spMk id="8" creationId="{225DD8B0-3B42-D785-67FF-CE55D27D57BB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3.364" v="457"/>
          <ac:spMkLst>
            <pc:docMk/>
            <pc:sldMk cId="2361326459" sldId="344"/>
            <ac:spMk id="10" creationId="{FE1CBEB6-A46E-F15D-A73A-5EF434E03174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3.364" v="456"/>
          <ac:spMkLst>
            <pc:docMk/>
            <pc:sldMk cId="2361326459" sldId="344"/>
            <ac:spMk id="14" creationId="{55582F4F-0922-281F-FA44-B8EA29587CB6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3.364" v="455"/>
          <ac:spMkLst>
            <pc:docMk/>
            <pc:sldMk cId="2361326459" sldId="344"/>
            <ac:spMk id="16" creationId="{A0DF208A-6314-BC69-06C0-EF7E70A1C89E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3.364" v="454"/>
          <ac:spMkLst>
            <pc:docMk/>
            <pc:sldMk cId="2361326459" sldId="344"/>
            <ac:spMk id="18" creationId="{9CA36B4E-4BB3-2599-E572-0F7E6A99813F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3.364" v="453"/>
          <ac:spMkLst>
            <pc:docMk/>
            <pc:sldMk cId="2361326459" sldId="344"/>
            <ac:spMk id="20" creationId="{E36961DC-42D3-E318-495D-8FE3B9460CC4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3.364" v="452"/>
          <ac:spMkLst>
            <pc:docMk/>
            <pc:sldMk cId="2361326459" sldId="344"/>
            <ac:spMk id="22" creationId="{2219376C-EB10-EEC1-7957-B523B709A068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01.380" v="498"/>
          <ac:spMkLst>
            <pc:docMk/>
            <pc:sldMk cId="2361326459" sldId="344"/>
            <ac:spMk id="41" creationId="{303A1B27-BFB6-37A4-27C1-745F91D8CDB4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01.380" v="497"/>
          <ac:spMkLst>
            <pc:docMk/>
            <pc:sldMk cId="2361326459" sldId="344"/>
            <ac:spMk id="43" creationId="{12801764-CEEC-9E61-E1BA-E55E1267BD70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01.380" v="496"/>
          <ac:spMkLst>
            <pc:docMk/>
            <pc:sldMk cId="2361326459" sldId="344"/>
            <ac:spMk id="45" creationId="{CD745D73-3BB5-47D9-FEED-6B12D4351D93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01.380" v="495"/>
          <ac:spMkLst>
            <pc:docMk/>
            <pc:sldMk cId="2361326459" sldId="344"/>
            <ac:spMk id="47" creationId="{972F8449-BE91-9DED-C9AC-1078277EE9C9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9.989" v="492"/>
          <ac:spMkLst>
            <pc:docMk/>
            <pc:sldMk cId="2361326459" sldId="344"/>
            <ac:spMk id="49" creationId="{67429851-99A8-7FC9-129F-7ADB169C928B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9.989" v="491"/>
          <ac:spMkLst>
            <pc:docMk/>
            <pc:sldMk cId="2361326459" sldId="344"/>
            <ac:spMk id="51" creationId="{ABB485D6-47CA-E071-5F7E-0BC29F13C518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9.989" v="490"/>
          <ac:spMkLst>
            <pc:docMk/>
            <pc:sldMk cId="2361326459" sldId="344"/>
            <ac:spMk id="53" creationId="{388F419F-EF71-9A6E-D169-CCE10B9C0C06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9.989" v="489"/>
          <ac:spMkLst>
            <pc:docMk/>
            <pc:sldMk cId="2361326459" sldId="344"/>
            <ac:spMk id="55" creationId="{F06FF541-F62B-3392-CB5C-E4E9F4A5EAE0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9.989" v="488"/>
          <ac:spMkLst>
            <pc:docMk/>
            <pc:sldMk cId="2361326459" sldId="344"/>
            <ac:spMk id="57" creationId="{4F181C73-E779-4D78-C191-6397DAB4BAB4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9.989" v="487"/>
          <ac:spMkLst>
            <pc:docMk/>
            <pc:sldMk cId="2361326459" sldId="344"/>
            <ac:spMk id="59" creationId="{03895733-5D6F-75F7-A663-C94B9126DCAF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9.989" v="486"/>
          <ac:spMkLst>
            <pc:docMk/>
            <pc:sldMk cId="2361326459" sldId="344"/>
            <ac:spMk id="61" creationId="{A7708E0F-092D-E7B6-7372-6B9FA613F2A3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9.989" v="485"/>
          <ac:spMkLst>
            <pc:docMk/>
            <pc:sldMk cId="2361326459" sldId="344"/>
            <ac:spMk id="63" creationId="{11EEFF3F-4625-371F-DAC8-4569314B4355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8:59.989" v="484"/>
          <ac:spMkLst>
            <pc:docMk/>
            <pc:sldMk cId="2361326459" sldId="344"/>
            <ac:spMk id="449" creationId="{D56F7453-10C5-4C12-4E98-AFA673EB3887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07.520" v="512"/>
          <ac:spMkLst>
            <pc:docMk/>
            <pc:sldMk cId="2361326459" sldId="344"/>
            <ac:spMk id="468" creationId="{EF4F4B78-86B6-C8A5-F336-C2BB3814C638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07.520" v="511"/>
          <ac:spMkLst>
            <pc:docMk/>
            <pc:sldMk cId="2361326459" sldId="344"/>
            <ac:spMk id="470" creationId="{C4356C8F-9678-35E0-F868-E2B1220D48AD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07.520" v="510"/>
          <ac:spMkLst>
            <pc:docMk/>
            <pc:sldMk cId="2361326459" sldId="344"/>
            <ac:spMk id="472" creationId="{5CD1F73D-83EA-2843-3FBD-ADE530212704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07.520" v="509"/>
          <ac:spMkLst>
            <pc:docMk/>
            <pc:sldMk cId="2361326459" sldId="344"/>
            <ac:spMk id="474" creationId="{7E61D9E1-02D3-E4C4-5118-2A74F3A50323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37.521" v="531"/>
          <ac:spMkLst>
            <pc:docMk/>
            <pc:sldMk cId="2361326459" sldId="344"/>
            <ac:spMk id="476" creationId="{848D4D41-993C-9861-8372-F235D2EEBC79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17:43.750" v="799"/>
          <ac:spMkLst>
            <pc:docMk/>
            <pc:sldMk cId="2361326459" sldId="344"/>
            <ac:spMk id="478" creationId="{147327A3-2B7D-2193-FC10-86290C2C3E33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31:12.767" v="1186"/>
          <ac:spMkLst>
            <pc:docMk/>
            <pc:sldMk cId="2361326459" sldId="344"/>
            <ac:spMk id="480" creationId="{15E3DD55-159D-2B40-32DE-991C625D0E24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35.927" v="530"/>
          <ac:spMkLst>
            <pc:docMk/>
            <pc:sldMk cId="2361326459" sldId="344"/>
            <ac:spMk id="482" creationId="{D32E4158-398F-EE4D-DE94-D48639084A56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17:43.641" v="798"/>
          <ac:spMkLst>
            <pc:docMk/>
            <pc:sldMk cId="2361326459" sldId="344"/>
            <ac:spMk id="484" creationId="{FA9D034C-2028-72A8-724C-CCFFA27C96FE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9:04.645" v="508"/>
          <ac:spMkLst>
            <pc:docMk/>
            <pc:sldMk cId="2361326459" sldId="344"/>
            <ac:spMk id="486" creationId="{00000000-0000-0000-0000-000000000000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9:04.645" v="507"/>
          <ac:spMkLst>
            <pc:docMk/>
            <pc:sldMk cId="2361326459" sldId="344"/>
            <ac:spMk id="487" creationId="{00000000-0000-0000-0000-000000000000}"/>
          </ac:spMkLst>
        </pc:spChg>
        <pc:spChg chg="ord">
          <ac:chgData name="KWAN XIN YU" userId="S::2305373i@student.tp.edu.sg::65ce35a4-9a21-4adf-9d60-09fc9a0d9113" providerId="AD" clId="Web-{BD3E5960-8520-5793-95DA-FB2E5F89C818}" dt="2024-02-06T16:31:39.689" v="1212"/>
          <ac:spMkLst>
            <pc:docMk/>
            <pc:sldMk cId="2361326459" sldId="344"/>
            <ac:spMk id="488" creationId="{00000000-0000-0000-0000-000000000000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9:04.645" v="506"/>
          <ac:spMkLst>
            <pc:docMk/>
            <pc:sldMk cId="2361326459" sldId="344"/>
            <ac:spMk id="489" creationId="{00000000-0000-0000-0000-000000000000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9:04.598" v="505"/>
          <ac:spMkLst>
            <pc:docMk/>
            <pc:sldMk cId="2361326459" sldId="344"/>
            <ac:spMk id="490" creationId="{00000000-0000-0000-0000-000000000000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9:04.552" v="504"/>
          <ac:spMkLst>
            <pc:docMk/>
            <pc:sldMk cId="2361326459" sldId="344"/>
            <ac:spMk id="491" creationId="{00000000-0000-0000-0000-000000000000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9:04.489" v="503"/>
          <ac:spMkLst>
            <pc:docMk/>
            <pc:sldMk cId="2361326459" sldId="344"/>
            <ac:spMk id="492" creationId="{00000000-0000-0000-0000-000000000000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09:04.427" v="502"/>
          <ac:spMkLst>
            <pc:docMk/>
            <pc:sldMk cId="2361326459" sldId="344"/>
            <ac:spMk id="493" creationId="{00000000-0000-0000-0000-000000000000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31:12.642" v="1185"/>
          <ac:spMkLst>
            <pc:docMk/>
            <pc:sldMk cId="2361326459" sldId="344"/>
            <ac:spMk id="500" creationId="{6A11B3D9-788A-8E62-D6E1-3B38C47C1E8A}"/>
          </ac:spMkLst>
        </pc:spChg>
        <pc:spChg chg="add">
          <ac:chgData name="KWAN XIN YU" userId="S::2305373i@student.tp.edu.sg::65ce35a4-9a21-4adf-9d60-09fc9a0d9113" providerId="AD" clId="Web-{BD3E5960-8520-5793-95DA-FB2E5F89C818}" dt="2024-02-06T16:09:08.458" v="519"/>
          <ac:spMkLst>
            <pc:docMk/>
            <pc:sldMk cId="2361326459" sldId="344"/>
            <ac:spMk id="502" creationId="{F5FD6AF0-BB24-0F42-35BC-4BEB567602C9}"/>
          </ac:spMkLst>
        </pc:spChg>
        <pc:spChg chg="add del mod ord topLvl">
          <ac:chgData name="KWAN XIN YU" userId="S::2305373i@student.tp.edu.sg::65ce35a4-9a21-4adf-9d60-09fc9a0d9113" providerId="AD" clId="Web-{BD3E5960-8520-5793-95DA-FB2E5F89C818}" dt="2024-02-06T16:34:29.224" v="1253" actId="1076"/>
          <ac:spMkLst>
            <pc:docMk/>
            <pc:sldMk cId="2361326459" sldId="344"/>
            <ac:spMk id="504" creationId="{AAFC3825-6781-DA5A-DFB5-D27949A5C30C}"/>
          </ac:spMkLst>
        </pc:spChg>
        <pc:spChg chg="add ord">
          <ac:chgData name="KWAN XIN YU" userId="S::2305373i@student.tp.edu.sg::65ce35a4-9a21-4adf-9d60-09fc9a0d9113" providerId="AD" clId="Web-{BD3E5960-8520-5793-95DA-FB2E5F89C818}" dt="2024-02-06T16:31:38.502" v="1208"/>
          <ac:spMkLst>
            <pc:docMk/>
            <pc:sldMk cId="2361326459" sldId="344"/>
            <ac:spMk id="506" creationId="{C575EEAC-007B-A4C6-B237-1435433ADA16}"/>
          </ac:spMkLst>
        </pc:spChg>
        <pc:spChg chg="add del mod topLvl">
          <ac:chgData name="KWAN XIN YU" userId="S::2305373i@student.tp.edu.sg::65ce35a4-9a21-4adf-9d60-09fc9a0d9113" providerId="AD" clId="Web-{BD3E5960-8520-5793-95DA-FB2E5F89C818}" dt="2024-02-06T16:14:08.355" v="609"/>
          <ac:spMkLst>
            <pc:docMk/>
            <pc:sldMk cId="2361326459" sldId="344"/>
            <ac:spMk id="508" creationId="{2036D1F8-67B4-B18B-3B6A-F7DDBDDF0629}"/>
          </ac:spMkLst>
        </pc:spChg>
        <pc:spChg chg="mod topLvl">
          <ac:chgData name="KWAN XIN YU" userId="S::2305373i@student.tp.edu.sg::65ce35a4-9a21-4adf-9d60-09fc9a0d9113" providerId="AD" clId="Web-{BD3E5960-8520-5793-95DA-FB2E5F89C818}" dt="2024-02-06T16:14:08.355" v="609"/>
          <ac:spMkLst>
            <pc:docMk/>
            <pc:sldMk cId="2361326459" sldId="344"/>
            <ac:spMk id="509" creationId="{7C617ABE-256C-E67B-B093-ED7F33375B65}"/>
          </ac:spMkLst>
        </pc:spChg>
        <pc:spChg chg="ord">
          <ac:chgData name="KWAN XIN YU" userId="S::2305373i@student.tp.edu.sg::65ce35a4-9a21-4adf-9d60-09fc9a0d9113" providerId="AD" clId="Web-{BD3E5960-8520-5793-95DA-FB2E5F89C818}" dt="2024-02-06T16:34:28.443" v="1252"/>
          <ac:spMkLst>
            <pc:docMk/>
            <pc:sldMk cId="2361326459" sldId="344"/>
            <ac:spMk id="512" creationId="{D14F15AB-970A-2E56-68FD-29CA073812AD}"/>
          </ac:spMkLst>
        </pc:spChg>
        <pc:spChg chg="del">
          <ac:chgData name="KWAN XIN YU" userId="S::2305373i@student.tp.edu.sg::65ce35a4-9a21-4adf-9d60-09fc9a0d9113" providerId="AD" clId="Web-{BD3E5960-8520-5793-95DA-FB2E5F89C818}" dt="2024-02-06T16:34:17.615" v="1244"/>
          <ac:spMkLst>
            <pc:docMk/>
            <pc:sldMk cId="2361326459" sldId="344"/>
            <ac:spMk id="513" creationId="{F3938EA4-01CB-B85D-88D9-C16BCBB17CC1}"/>
          </ac:spMkLst>
        </pc:spChg>
        <pc:spChg chg="ord">
          <ac:chgData name="KWAN XIN YU" userId="S::2305373i@student.tp.edu.sg::65ce35a4-9a21-4adf-9d60-09fc9a0d9113" providerId="AD" clId="Web-{BD3E5960-8520-5793-95DA-FB2E5F89C818}" dt="2024-02-06T16:34:27.818" v="1251"/>
          <ac:spMkLst>
            <pc:docMk/>
            <pc:sldMk cId="2361326459" sldId="344"/>
            <ac:spMk id="514" creationId="{54C1AA58-0D6F-22D4-40F1-6163879188A5}"/>
          </ac:spMkLst>
        </pc:spChg>
        <pc:spChg chg="ord">
          <ac:chgData name="KWAN XIN YU" userId="S::2305373i@student.tp.edu.sg::65ce35a4-9a21-4adf-9d60-09fc9a0d9113" providerId="AD" clId="Web-{BD3E5960-8520-5793-95DA-FB2E5F89C818}" dt="2024-02-06T16:34:26.521" v="1249"/>
          <ac:spMkLst>
            <pc:docMk/>
            <pc:sldMk cId="2361326459" sldId="344"/>
            <ac:spMk id="515" creationId="{EE221114-E4A0-5E6D-DA21-AB646D523042}"/>
          </ac:spMkLst>
        </pc:spChg>
        <pc:spChg chg="del">
          <ac:chgData name="KWAN XIN YU" userId="S::2305373i@student.tp.edu.sg::65ce35a4-9a21-4adf-9d60-09fc9a0d9113" providerId="AD" clId="Web-{BD3E5960-8520-5793-95DA-FB2E5F89C818}" dt="2024-02-06T16:34:14.568" v="1243"/>
          <ac:spMkLst>
            <pc:docMk/>
            <pc:sldMk cId="2361326459" sldId="344"/>
            <ac:spMk id="516" creationId="{79A949EF-802F-9FCC-202B-8B3204BCB2B3}"/>
          </ac:spMkLst>
        </pc:spChg>
        <pc:spChg chg="ord">
          <ac:chgData name="KWAN XIN YU" userId="S::2305373i@student.tp.edu.sg::65ce35a4-9a21-4adf-9d60-09fc9a0d9113" providerId="AD" clId="Web-{BD3E5960-8520-5793-95DA-FB2E5F89C818}" dt="2024-02-06T16:34:27.177" v="1250"/>
          <ac:spMkLst>
            <pc:docMk/>
            <pc:sldMk cId="2361326459" sldId="344"/>
            <ac:spMk id="517" creationId="{A11FACDF-4D8C-F637-7438-8C18AF2F1560}"/>
          </ac:spMkLst>
        </pc:spChg>
        <pc:spChg chg="del">
          <ac:chgData name="KWAN XIN YU" userId="S::2305373i@student.tp.edu.sg::65ce35a4-9a21-4adf-9d60-09fc9a0d9113" providerId="AD" clId="Web-{BD3E5960-8520-5793-95DA-FB2E5F89C818}" dt="2024-02-06T16:33:57.786" v="1236"/>
          <ac:spMkLst>
            <pc:docMk/>
            <pc:sldMk cId="2361326459" sldId="344"/>
            <ac:spMk id="518" creationId="{E0B8425A-FED0-D8AD-0FEA-6B2ECC307A55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42.552" v="533"/>
          <ac:spMkLst>
            <pc:docMk/>
            <pc:sldMk cId="2361326459" sldId="344"/>
            <ac:spMk id="525" creationId="{3AB46F10-FEC0-4F17-F9A6-D600A86BD3E8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09:42.552" v="532"/>
          <ac:spMkLst>
            <pc:docMk/>
            <pc:sldMk cId="2361326459" sldId="344"/>
            <ac:spMk id="527" creationId="{71812354-B6E9-D297-8248-047C11F8F4B2}"/>
          </ac:spMkLst>
        </pc:spChg>
        <pc:spChg chg="add mod ord">
          <ac:chgData name="KWAN XIN YU" userId="S::2305373i@student.tp.edu.sg::65ce35a4-9a21-4adf-9d60-09fc9a0d9113" providerId="AD" clId="Web-{BD3E5960-8520-5793-95DA-FB2E5F89C818}" dt="2024-02-06T16:31:56.830" v="1219" actId="20577"/>
          <ac:spMkLst>
            <pc:docMk/>
            <pc:sldMk cId="2361326459" sldId="344"/>
            <ac:spMk id="529" creationId="{CB578E25-00D7-527D-DB82-275866F5C73C}"/>
          </ac:spMkLst>
        </pc:spChg>
        <pc:spChg chg="add mod ord">
          <ac:chgData name="KWAN XIN YU" userId="S::2305373i@student.tp.edu.sg::65ce35a4-9a21-4adf-9d60-09fc9a0d9113" providerId="AD" clId="Web-{BD3E5960-8520-5793-95DA-FB2E5F89C818}" dt="2024-02-06T16:31:36.361" v="1200"/>
          <ac:spMkLst>
            <pc:docMk/>
            <pc:sldMk cId="2361326459" sldId="344"/>
            <ac:spMk id="531" creationId="{D2F53F7F-5636-1E72-78B8-D26017287B82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17:53.172" v="804"/>
          <ac:spMkLst>
            <pc:docMk/>
            <pc:sldMk cId="2361326459" sldId="344"/>
            <ac:spMk id="535" creationId="{A316ACAD-4231-BE54-A003-0B5B8DD18D0A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17:50.203" v="803"/>
          <ac:spMkLst>
            <pc:docMk/>
            <pc:sldMk cId="2361326459" sldId="344"/>
            <ac:spMk id="536" creationId="{D24010BA-DDC4-76E8-1B6E-86853376F18B}"/>
          </ac:spMkLst>
        </pc:spChg>
        <pc:spChg chg="add del">
          <ac:chgData name="KWAN XIN YU" userId="S::2305373i@student.tp.edu.sg::65ce35a4-9a21-4adf-9d60-09fc9a0d9113" providerId="AD" clId="Web-{BD3E5960-8520-5793-95DA-FB2E5F89C818}" dt="2024-02-06T16:17:50.203" v="802"/>
          <ac:spMkLst>
            <pc:docMk/>
            <pc:sldMk cId="2361326459" sldId="344"/>
            <ac:spMk id="537" creationId="{0062A79E-1BA2-34D8-2E04-C6F36B6BC9FD}"/>
          </ac:spMkLst>
        </pc:spChg>
        <pc:spChg chg="add mod ord">
          <ac:chgData name="KWAN XIN YU" userId="S::2305373i@student.tp.edu.sg::65ce35a4-9a21-4adf-9d60-09fc9a0d9113" providerId="AD" clId="Web-{BD3E5960-8520-5793-95DA-FB2E5F89C818}" dt="2024-02-06T16:32:12.487" v="1222" actId="1076"/>
          <ac:spMkLst>
            <pc:docMk/>
            <pc:sldMk cId="2361326459" sldId="344"/>
            <ac:spMk id="538" creationId="{BCAA54B4-DA70-1F7F-D2A4-AF2CDD2C4E37}"/>
          </ac:spMkLst>
        </pc:spChg>
        <pc:spChg chg="add mod ord">
          <ac:chgData name="KWAN XIN YU" userId="S::2305373i@student.tp.edu.sg::65ce35a4-9a21-4adf-9d60-09fc9a0d9113" providerId="AD" clId="Web-{BD3E5960-8520-5793-95DA-FB2E5F89C818}" dt="2024-02-06T16:32:22.972" v="1233"/>
          <ac:spMkLst>
            <pc:docMk/>
            <pc:sldMk cId="2361326459" sldId="344"/>
            <ac:spMk id="539" creationId="{172F23D8-4675-26C7-2EDA-B52D3E46A7B7}"/>
          </ac:spMkLst>
        </pc:spChg>
        <pc:spChg chg="add del mod">
          <ac:chgData name="KWAN XIN YU" userId="S::2305373i@student.tp.edu.sg::65ce35a4-9a21-4adf-9d60-09fc9a0d9113" providerId="AD" clId="Web-{BD3E5960-8520-5793-95DA-FB2E5F89C818}" dt="2024-02-06T16:31:15.845" v="1187"/>
          <ac:spMkLst>
            <pc:docMk/>
            <pc:sldMk cId="2361326459" sldId="344"/>
            <ac:spMk id="543" creationId="{FE24CF06-EDC9-1FC8-8746-0400E269025E}"/>
          </ac:spMkLst>
        </pc:spChg>
        <pc:spChg chg="add mod">
          <ac:chgData name="KWAN XIN YU" userId="S::2305373i@student.tp.edu.sg::65ce35a4-9a21-4adf-9d60-09fc9a0d9113" providerId="AD" clId="Web-{BD3E5960-8520-5793-95DA-FB2E5F89C818}" dt="2024-02-06T16:31:40.377" v="1213" actId="1076"/>
          <ac:spMkLst>
            <pc:docMk/>
            <pc:sldMk cId="2361326459" sldId="344"/>
            <ac:spMk id="544" creationId="{145787D3-4785-3BCE-A275-C3730BA4E4B8}"/>
          </ac:spMkLst>
        </pc:spChg>
        <pc:spChg chg="add mod">
          <ac:chgData name="KWAN XIN YU" userId="S::2305373i@student.tp.edu.sg::65ce35a4-9a21-4adf-9d60-09fc9a0d9113" providerId="AD" clId="Web-{BD3E5960-8520-5793-95DA-FB2E5F89C818}" dt="2024-02-06T16:31:40.393" v="1214" actId="1076"/>
          <ac:spMkLst>
            <pc:docMk/>
            <pc:sldMk cId="2361326459" sldId="344"/>
            <ac:spMk id="545" creationId="{62EA0FB0-4C9B-FCD2-C066-F5F52DB999E3}"/>
          </ac:spMkLst>
        </pc:spChg>
        <pc:grpChg chg="ord">
          <ac:chgData name="KWAN XIN YU" userId="S::2305373i@student.tp.edu.sg::65ce35a4-9a21-4adf-9d60-09fc9a0d9113" providerId="AD" clId="Web-{BD3E5960-8520-5793-95DA-FB2E5F89C818}" dt="2024-02-06T16:31:39.143" v="1210"/>
          <ac:grpSpMkLst>
            <pc:docMk/>
            <pc:sldMk cId="2361326459" sldId="344"/>
            <ac:grpSpMk id="13" creationId="{88AD988D-7592-E5CB-22F1-60317238D19E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6:08:53.364" v="451"/>
          <ac:grpSpMkLst>
            <pc:docMk/>
            <pc:sldMk cId="2361326459" sldId="344"/>
            <ac:grpSpMk id="26" creationId="{977537FC-301F-A95F-EA71-CA676899DC5C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6:08:53.364" v="450"/>
          <ac:grpSpMkLst>
            <pc:docMk/>
            <pc:sldMk cId="2361326459" sldId="344"/>
            <ac:grpSpMk id="35" creationId="{03A6A1ED-9A68-F111-5DF0-F4577CEA09D2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6:08:53.364" v="449"/>
          <ac:grpSpMkLst>
            <pc:docMk/>
            <pc:sldMk cId="2361326459" sldId="344"/>
            <ac:grpSpMk id="39" creationId="{976B0059-340B-94B3-7A51-D69183160122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6:08:59.989" v="483"/>
          <ac:grpSpMkLst>
            <pc:docMk/>
            <pc:sldMk cId="2361326459" sldId="344"/>
            <ac:grpSpMk id="453" creationId="{5AA153DD-78EB-4078-D35A-E906AE3AD548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6:08:59.989" v="482"/>
          <ac:grpSpMkLst>
            <pc:docMk/>
            <pc:sldMk cId="2361326459" sldId="344"/>
            <ac:grpSpMk id="462" creationId="{13401258-BC17-F6EC-C99A-8D0872D1247A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6:08:59.989" v="481"/>
          <ac:grpSpMkLst>
            <pc:docMk/>
            <pc:sldMk cId="2361326459" sldId="344"/>
            <ac:grpSpMk id="466" creationId="{5E22C95F-926F-C3BC-06F7-6F8376A07764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6:09:04.427" v="501"/>
          <ac:grpSpMkLst>
            <pc:docMk/>
            <pc:sldMk cId="2361326459" sldId="344"/>
            <ac:grpSpMk id="494" creationId="{00000000-0000-0000-0000-000000000000}"/>
          </ac:grpSpMkLst>
        </pc:grpChg>
        <pc:grpChg chg="add del">
          <ac:chgData name="KWAN XIN YU" userId="S::2305373i@student.tp.edu.sg::65ce35a4-9a21-4adf-9d60-09fc9a0d9113" providerId="AD" clId="Web-{BD3E5960-8520-5793-95DA-FB2E5F89C818}" dt="2024-02-06T16:14:16.105" v="610"/>
          <ac:grpSpMkLst>
            <pc:docMk/>
            <pc:sldMk cId="2361326459" sldId="344"/>
            <ac:grpSpMk id="510" creationId="{ED7448F8-3FA5-0AB5-6560-7D5C8D327961}"/>
          </ac:grpSpMkLst>
        </pc:grpChg>
        <pc:grpChg chg="add mod topLvl">
          <ac:chgData name="KWAN XIN YU" userId="S::2305373i@student.tp.edu.sg::65ce35a4-9a21-4adf-9d60-09fc9a0d9113" providerId="AD" clId="Web-{BD3E5960-8520-5793-95DA-FB2E5F89C818}" dt="2024-02-06T16:34:11.005" v="1242"/>
          <ac:grpSpMkLst>
            <pc:docMk/>
            <pc:sldMk cId="2361326459" sldId="344"/>
            <ac:grpSpMk id="519" creationId="{0C701F06-5309-348B-8199-01699B8CA798}"/>
          </ac:grpSpMkLst>
        </pc:grpChg>
        <pc:grpChg chg="add ord">
          <ac:chgData name="KWAN XIN YU" userId="S::2305373i@student.tp.edu.sg::65ce35a4-9a21-4adf-9d60-09fc9a0d9113" providerId="AD" clId="Web-{BD3E5960-8520-5793-95DA-FB2E5F89C818}" dt="2024-02-06T16:31:37.424" v="1204"/>
          <ac:grpSpMkLst>
            <pc:docMk/>
            <pc:sldMk cId="2361326459" sldId="344"/>
            <ac:grpSpMk id="523" creationId="{BA8B7681-674E-65E5-212C-D60E4672E5B1}"/>
          </ac:grpSpMkLst>
        </pc:grpChg>
        <pc:grpChg chg="add mod ord">
          <ac:chgData name="KWAN XIN YU" userId="S::2305373i@student.tp.edu.sg::65ce35a4-9a21-4adf-9d60-09fc9a0d9113" providerId="AD" clId="Web-{BD3E5960-8520-5793-95DA-FB2E5F89C818}" dt="2024-02-06T16:31:35.799" v="1198"/>
          <ac:grpSpMkLst>
            <pc:docMk/>
            <pc:sldMk cId="2361326459" sldId="344"/>
            <ac:grpSpMk id="540" creationId="{254768C1-AE74-661B-AD19-29A73B8BE8A1}"/>
          </ac:grpSpMkLst>
        </pc:grpChg>
        <pc:grpChg chg="add del mod ord">
          <ac:chgData name="KWAN XIN YU" userId="S::2305373i@student.tp.edu.sg::65ce35a4-9a21-4adf-9d60-09fc9a0d9113" providerId="AD" clId="Web-{BD3E5960-8520-5793-95DA-FB2E5F89C818}" dt="2024-02-06T16:34:11.005" v="1242"/>
          <ac:grpSpMkLst>
            <pc:docMk/>
            <pc:sldMk cId="2361326459" sldId="344"/>
            <ac:grpSpMk id="541" creationId="{B5B462B8-C8BF-B100-7529-BFC5E582CA7D}"/>
          </ac:grpSpMkLst>
        </pc:grpChg>
        <pc:picChg chg="add del mod">
          <ac:chgData name="KWAN XIN YU" userId="S::2305373i@student.tp.edu.sg::65ce35a4-9a21-4adf-9d60-09fc9a0d9113" providerId="AD" clId="Web-{BD3E5960-8520-5793-95DA-FB2E5F89C818}" dt="2024-02-06T16:14:36.074" v="615"/>
          <ac:picMkLst>
            <pc:docMk/>
            <pc:sldMk cId="2361326459" sldId="344"/>
            <ac:picMk id="532" creationId="{E8916BE7-026A-C11F-EE11-FC671F1990D3}"/>
          </ac:picMkLst>
        </pc:picChg>
        <pc:picChg chg="add mod">
          <ac:chgData name="KWAN XIN YU" userId="S::2305373i@student.tp.edu.sg::65ce35a4-9a21-4adf-9d60-09fc9a0d9113" providerId="AD" clId="Web-{BD3E5960-8520-5793-95DA-FB2E5F89C818}" dt="2024-02-06T16:15:17.169" v="627" actId="1076"/>
          <ac:picMkLst>
            <pc:docMk/>
            <pc:sldMk cId="2361326459" sldId="344"/>
            <ac:picMk id="533" creationId="{BE2CD7B3-8DC5-3F28-1DFE-692FC4C96700}"/>
          </ac:picMkLst>
        </pc:picChg>
      </pc:sldChg>
    </pc:docChg>
  </pc:docChgLst>
  <pc:docChgLst>
    <pc:chgData name="SOON YI JIE" userId="S::2300335c@student.tp.edu.sg::16c93929-1f1f-4c41-aa09-363f3b0686e1" providerId="AD" clId="Web-{24930B3C-2F38-DFF4-FC4F-EA3F961BC493}"/>
    <pc:docChg chg="modSld">
      <pc:chgData name="SOON YI JIE" userId="S::2300335c@student.tp.edu.sg::16c93929-1f1f-4c41-aa09-363f3b0686e1" providerId="AD" clId="Web-{24930B3C-2F38-DFF4-FC4F-EA3F961BC493}" dt="2024-02-07T12:28:47.189" v="365" actId="20577"/>
      <pc:docMkLst>
        <pc:docMk/>
      </pc:docMkLst>
      <pc:sldChg chg="modSp">
        <pc:chgData name="SOON YI JIE" userId="S::2300335c@student.tp.edu.sg::16c93929-1f1f-4c41-aa09-363f3b0686e1" providerId="AD" clId="Web-{24930B3C-2F38-DFF4-FC4F-EA3F961BC493}" dt="2024-02-07T12:28:02.047" v="361" actId="20577"/>
        <pc:sldMkLst>
          <pc:docMk/>
          <pc:sldMk cId="1990352755" sldId="346"/>
        </pc:sldMkLst>
        <pc:spChg chg="mod">
          <ac:chgData name="SOON YI JIE" userId="S::2300335c@student.tp.edu.sg::16c93929-1f1f-4c41-aa09-363f3b0686e1" providerId="AD" clId="Web-{24930B3C-2F38-DFF4-FC4F-EA3F961BC493}" dt="2024-02-07T12:28:02.047" v="361" actId="20577"/>
          <ac:spMkLst>
            <pc:docMk/>
            <pc:sldMk cId="1990352755" sldId="346"/>
            <ac:spMk id="2" creationId="{F0F7C264-C739-C6E2-C450-C528CDC70810}"/>
          </ac:spMkLst>
        </pc:spChg>
      </pc:sldChg>
      <pc:sldChg chg="addSp delSp">
        <pc:chgData name="SOON YI JIE" userId="S::2300335c@student.tp.edu.sg::16c93929-1f1f-4c41-aa09-363f3b0686e1" providerId="AD" clId="Web-{24930B3C-2F38-DFF4-FC4F-EA3F961BC493}" dt="2024-02-07T12:15:43.782" v="276"/>
        <pc:sldMkLst>
          <pc:docMk/>
          <pc:sldMk cId="587206661" sldId="349"/>
        </pc:sldMkLst>
        <pc:spChg chg="add del">
          <ac:chgData name="SOON YI JIE" userId="S::2300335c@student.tp.edu.sg::16c93929-1f1f-4c41-aa09-363f3b0686e1" providerId="AD" clId="Web-{24930B3C-2F38-DFF4-FC4F-EA3F961BC493}" dt="2024-02-07T12:15:43.782" v="276"/>
          <ac:spMkLst>
            <pc:docMk/>
            <pc:sldMk cId="587206661" sldId="349"/>
            <ac:spMk id="4" creationId="{700372A2-A53C-28C9-4534-4C38EF57E1DC}"/>
          </ac:spMkLst>
        </pc:spChg>
      </pc:sldChg>
      <pc:sldChg chg="addSp delSp modSp">
        <pc:chgData name="SOON YI JIE" userId="S::2300335c@student.tp.edu.sg::16c93929-1f1f-4c41-aa09-363f3b0686e1" providerId="AD" clId="Web-{24930B3C-2F38-DFF4-FC4F-EA3F961BC493}" dt="2024-02-07T12:28:47.189" v="365" actId="20577"/>
        <pc:sldMkLst>
          <pc:docMk/>
          <pc:sldMk cId="1701834627" sldId="350"/>
        </pc:sldMkLst>
        <pc:spChg chg="add del mod">
          <ac:chgData name="SOON YI JIE" userId="S::2300335c@student.tp.edu.sg::16c93929-1f1f-4c41-aa09-363f3b0686e1" providerId="AD" clId="Web-{24930B3C-2F38-DFF4-FC4F-EA3F961BC493}" dt="2024-02-07T12:11:34.418" v="206"/>
          <ac:spMkLst>
            <pc:docMk/>
            <pc:sldMk cId="1701834627" sldId="350"/>
            <ac:spMk id="3" creationId="{5DBAEEDD-3E8C-CAE0-72A5-1718FB52644F}"/>
          </ac:spMkLst>
        </pc:spChg>
        <pc:spChg chg="add del mod">
          <ac:chgData name="SOON YI JIE" userId="S::2300335c@student.tp.edu.sg::16c93929-1f1f-4c41-aa09-363f3b0686e1" providerId="AD" clId="Web-{24930B3C-2F38-DFF4-FC4F-EA3F961BC493}" dt="2024-02-07T12:12:50.216" v="236"/>
          <ac:spMkLst>
            <pc:docMk/>
            <pc:sldMk cId="1701834627" sldId="350"/>
            <ac:spMk id="5" creationId="{688BEBA0-4FA4-1C2F-2250-313A46289DCD}"/>
          </ac:spMkLst>
        </pc:spChg>
        <pc:spChg chg="add mod">
          <ac:chgData name="SOON YI JIE" userId="S::2300335c@student.tp.edu.sg::16c93929-1f1f-4c41-aa09-363f3b0686e1" providerId="AD" clId="Web-{24930B3C-2F38-DFF4-FC4F-EA3F961BC493}" dt="2024-02-07T12:28:47.189" v="365" actId="20577"/>
          <ac:spMkLst>
            <pc:docMk/>
            <pc:sldMk cId="1701834627" sldId="350"/>
            <ac:spMk id="7" creationId="{335B434F-F1F7-3640-8587-171E486F1C72}"/>
          </ac:spMkLst>
        </pc:spChg>
        <pc:picChg chg="add mod">
          <ac:chgData name="SOON YI JIE" userId="S::2300335c@student.tp.edu.sg::16c93929-1f1f-4c41-aa09-363f3b0686e1" providerId="AD" clId="Web-{24930B3C-2F38-DFF4-FC4F-EA3F961BC493}" dt="2024-02-07T12:18:11.707" v="288" actId="1076"/>
          <ac:picMkLst>
            <pc:docMk/>
            <pc:sldMk cId="1701834627" sldId="350"/>
            <ac:picMk id="8" creationId="{68EA5EC6-3B3D-28E0-7404-15D7F8D2F788}"/>
          </ac:picMkLst>
        </pc:picChg>
        <pc:picChg chg="add mod">
          <ac:chgData name="SOON YI JIE" userId="S::2300335c@student.tp.edu.sg::16c93929-1f1f-4c41-aa09-363f3b0686e1" providerId="AD" clId="Web-{24930B3C-2F38-DFF4-FC4F-EA3F961BC493}" dt="2024-02-07T12:18:06.129" v="287" actId="1076"/>
          <ac:picMkLst>
            <pc:docMk/>
            <pc:sldMk cId="1701834627" sldId="350"/>
            <ac:picMk id="9" creationId="{4885CAB6-5C03-06C1-7840-19C509405059}"/>
          </ac:picMkLst>
        </pc:picChg>
      </pc:sldChg>
      <pc:sldChg chg="addSp delSp modSp">
        <pc:chgData name="SOON YI JIE" userId="S::2300335c@student.tp.edu.sg::16c93929-1f1f-4c41-aa09-363f3b0686e1" providerId="AD" clId="Web-{24930B3C-2F38-DFF4-FC4F-EA3F961BC493}" dt="2024-02-07T10:40:14.384" v="0"/>
        <pc:sldMkLst>
          <pc:docMk/>
          <pc:sldMk cId="2982875001" sldId="351"/>
        </pc:sldMkLst>
        <pc:spChg chg="del">
          <ac:chgData name="SOON YI JIE" userId="S::2300335c@student.tp.edu.sg::16c93929-1f1f-4c41-aa09-363f3b0686e1" providerId="AD" clId="Web-{24930B3C-2F38-DFF4-FC4F-EA3F961BC493}" dt="2024-02-07T10:40:14.384" v="0"/>
          <ac:spMkLst>
            <pc:docMk/>
            <pc:sldMk cId="2982875001" sldId="351"/>
            <ac:spMk id="4" creationId="{E8453558-8652-0855-EB1C-0B7AD8F292AE}"/>
          </ac:spMkLst>
        </pc:spChg>
        <pc:spChg chg="add mod">
          <ac:chgData name="SOON YI JIE" userId="S::2300335c@student.tp.edu.sg::16c93929-1f1f-4c41-aa09-363f3b0686e1" providerId="AD" clId="Web-{24930B3C-2F38-DFF4-FC4F-EA3F961BC493}" dt="2024-02-07T10:40:14.384" v="0"/>
          <ac:spMkLst>
            <pc:docMk/>
            <pc:sldMk cId="2982875001" sldId="351"/>
            <ac:spMk id="6" creationId="{BDBC4BC5-C682-C188-91CC-8CB2F9509BB7}"/>
          </ac:spMkLst>
        </pc:spChg>
      </pc:sldChg>
    </pc:docChg>
  </pc:docChgLst>
  <pc:docChgLst>
    <pc:chgData name="KWAN XIN YU" userId="S::2305373i@student.tp.edu.sg::65ce35a4-9a21-4adf-9d60-09fc9a0d9113" providerId="AD" clId="Web-{08254E25-58E4-459F-9C7A-CD83A5E682C9}"/>
    <pc:docChg chg="modSld sldOrd">
      <pc:chgData name="KWAN XIN YU" userId="S::2305373i@student.tp.edu.sg::65ce35a4-9a21-4adf-9d60-09fc9a0d9113" providerId="AD" clId="Web-{08254E25-58E4-459F-9C7A-CD83A5E682C9}" dt="2024-02-06T14:50:11.660" v="100"/>
      <pc:docMkLst>
        <pc:docMk/>
      </pc:docMkLst>
      <pc:sldChg chg="addSp delSp modSp">
        <pc:chgData name="KWAN XIN YU" userId="S::2305373i@student.tp.edu.sg::65ce35a4-9a21-4adf-9d60-09fc9a0d9113" providerId="AD" clId="Web-{08254E25-58E4-459F-9C7A-CD83A5E682C9}" dt="2024-02-06T14:22:51.369" v="98"/>
        <pc:sldMkLst>
          <pc:docMk/>
          <pc:sldMk cId="0" sldId="261"/>
        </pc:sldMkLst>
        <pc:spChg chg="mod ord">
          <ac:chgData name="KWAN XIN YU" userId="S::2305373i@student.tp.edu.sg::65ce35a4-9a21-4adf-9d60-09fc9a0d9113" providerId="AD" clId="Web-{08254E25-58E4-459F-9C7A-CD83A5E682C9}" dt="2024-02-06T14:21:15.271" v="84"/>
          <ac:spMkLst>
            <pc:docMk/>
            <pc:sldMk cId="0" sldId="261"/>
            <ac:spMk id="463" creationId="{00000000-0000-0000-0000-000000000000}"/>
          </ac:spMkLst>
        </pc:spChg>
        <pc:spChg chg="mod ord">
          <ac:chgData name="KWAN XIN YU" userId="S::2305373i@student.tp.edu.sg::65ce35a4-9a21-4adf-9d60-09fc9a0d9113" providerId="AD" clId="Web-{08254E25-58E4-459F-9C7A-CD83A5E682C9}" dt="2024-02-06T14:22:41.056" v="97"/>
          <ac:spMkLst>
            <pc:docMk/>
            <pc:sldMk cId="0" sldId="261"/>
            <ac:spMk id="464" creationId="{00000000-0000-0000-0000-000000000000}"/>
          </ac:spMkLst>
        </pc:spChg>
        <pc:picChg chg="add del mod">
          <ac:chgData name="KWAN XIN YU" userId="S::2305373i@student.tp.edu.sg::65ce35a4-9a21-4adf-9d60-09fc9a0d9113" providerId="AD" clId="Web-{08254E25-58E4-459F-9C7A-CD83A5E682C9}" dt="2024-02-06T14:19:40.487" v="43"/>
          <ac:picMkLst>
            <pc:docMk/>
            <pc:sldMk cId="0" sldId="261"/>
            <ac:picMk id="5" creationId="{657AD184-2BC8-B88E-FD8F-94C31D44CACB}"/>
          </ac:picMkLst>
        </pc:picChg>
        <pc:picChg chg="add del mod ord">
          <ac:chgData name="KWAN XIN YU" userId="S::2305373i@student.tp.edu.sg::65ce35a4-9a21-4adf-9d60-09fc9a0d9113" providerId="AD" clId="Web-{08254E25-58E4-459F-9C7A-CD83A5E682C9}" dt="2024-02-06T14:22:51.369" v="98"/>
          <ac:picMkLst>
            <pc:docMk/>
            <pc:sldMk cId="0" sldId="261"/>
            <ac:picMk id="7" creationId="{743E3B9D-24A7-18EE-128F-2F4332F77F9F}"/>
          </ac:picMkLst>
        </pc:picChg>
      </pc:sldChg>
      <pc:sldChg chg="ord">
        <pc:chgData name="KWAN XIN YU" userId="S::2305373i@student.tp.edu.sg::65ce35a4-9a21-4adf-9d60-09fc9a0d9113" providerId="AD" clId="Web-{08254E25-58E4-459F-9C7A-CD83A5E682C9}" dt="2024-02-06T14:50:11.660" v="100"/>
        <pc:sldMkLst>
          <pc:docMk/>
          <pc:sldMk cId="0" sldId="262"/>
        </pc:sldMkLst>
      </pc:sldChg>
    </pc:docChg>
  </pc:docChgLst>
  <pc:docChgLst>
    <pc:chgData name="KWAN XIN YU" userId="S::2305373i@student.tp.edu.sg::65ce35a4-9a21-4adf-9d60-09fc9a0d9113" providerId="AD" clId="Web-{09B4DEA4-8872-4330-98BF-9EDA26CA94F3}"/>
    <pc:docChg chg="modSld">
      <pc:chgData name="KWAN XIN YU" userId="S::2305373i@student.tp.edu.sg::65ce35a4-9a21-4adf-9d60-09fc9a0d9113" providerId="AD" clId="Web-{09B4DEA4-8872-4330-98BF-9EDA26CA94F3}" dt="2024-02-08T01:19:57.985" v="3"/>
      <pc:docMkLst>
        <pc:docMk/>
      </pc:docMkLst>
      <pc:sldChg chg="addSp modSp addAnim">
        <pc:chgData name="KWAN XIN YU" userId="S::2305373i@student.tp.edu.sg::65ce35a4-9a21-4adf-9d60-09fc9a0d9113" providerId="AD" clId="Web-{09B4DEA4-8872-4330-98BF-9EDA26CA94F3}" dt="2024-02-08T01:19:57.985" v="3"/>
        <pc:sldMkLst>
          <pc:docMk/>
          <pc:sldMk cId="3885194557" sldId="353"/>
        </pc:sldMkLst>
        <pc:picChg chg="add mod">
          <ac:chgData name="KWAN XIN YU" userId="S::2305373i@student.tp.edu.sg::65ce35a4-9a21-4adf-9d60-09fc9a0d9113" providerId="AD" clId="Web-{09B4DEA4-8872-4330-98BF-9EDA26CA94F3}" dt="2024-02-08T01:19:51.891" v="2" actId="1076"/>
          <ac:picMkLst>
            <pc:docMk/>
            <pc:sldMk cId="3885194557" sldId="353"/>
            <ac:picMk id="8" creationId="{DEB3B33D-F64F-8156-65E9-A2D12FEFDE18}"/>
          </ac:picMkLst>
        </pc:picChg>
      </pc:sldChg>
    </pc:docChg>
  </pc:docChgLst>
  <pc:docChgLst>
    <pc:chgData name="KWAN XIN YU" userId="S::2305373i@student.tp.edu.sg::65ce35a4-9a21-4adf-9d60-09fc9a0d9113" providerId="AD" clId="Web-{27E7EC55-E145-AFB7-9C00-A50623A3E25E}"/>
    <pc:docChg chg="modSld">
      <pc:chgData name="KWAN XIN YU" userId="S::2305373i@student.tp.edu.sg::65ce35a4-9a21-4adf-9d60-09fc9a0d9113" providerId="AD" clId="Web-{27E7EC55-E145-AFB7-9C00-A50623A3E25E}" dt="2024-02-06T11:06:45.232" v="263" actId="20577"/>
      <pc:docMkLst>
        <pc:docMk/>
      </pc:docMkLst>
      <pc:sldChg chg="addSp delSp modSp">
        <pc:chgData name="KWAN XIN YU" userId="S::2305373i@student.tp.edu.sg::65ce35a4-9a21-4adf-9d60-09fc9a0d9113" providerId="AD" clId="Web-{27E7EC55-E145-AFB7-9C00-A50623A3E25E}" dt="2024-02-06T10:49:54.788" v="3"/>
        <pc:sldMkLst>
          <pc:docMk/>
          <pc:sldMk cId="0" sldId="260"/>
        </pc:sldMkLst>
        <pc:spChg chg="add mod">
          <ac:chgData name="KWAN XIN YU" userId="S::2305373i@student.tp.edu.sg::65ce35a4-9a21-4adf-9d60-09fc9a0d9113" providerId="AD" clId="Web-{27E7EC55-E145-AFB7-9C00-A50623A3E25E}" dt="2024-02-06T10:49:54.788" v="2"/>
          <ac:spMkLst>
            <pc:docMk/>
            <pc:sldMk cId="0" sldId="260"/>
            <ac:spMk id="3" creationId="{7CA63AED-8AA1-08FF-BC2D-45CD86A54200}"/>
          </ac:spMkLst>
        </pc:spChg>
        <pc:spChg chg="del mod">
          <ac:chgData name="KWAN XIN YU" userId="S::2305373i@student.tp.edu.sg::65ce35a4-9a21-4adf-9d60-09fc9a0d9113" providerId="AD" clId="Web-{27E7EC55-E145-AFB7-9C00-A50623A3E25E}" dt="2024-02-06T10:49:54.788" v="3"/>
          <ac:spMkLst>
            <pc:docMk/>
            <pc:sldMk cId="0" sldId="260"/>
            <ac:spMk id="438" creationId="{00000000-0000-0000-0000-000000000000}"/>
          </ac:spMkLst>
        </pc:spChg>
        <pc:spChg chg="del mod">
          <ac:chgData name="KWAN XIN YU" userId="S::2305373i@student.tp.edu.sg::65ce35a4-9a21-4adf-9d60-09fc9a0d9113" providerId="AD" clId="Web-{27E7EC55-E145-AFB7-9C00-A50623A3E25E}" dt="2024-02-06T10:49:54.788" v="2"/>
          <ac:spMkLst>
            <pc:docMk/>
            <pc:sldMk cId="0" sldId="260"/>
            <ac:spMk id="440" creationId="{00000000-0000-0000-0000-000000000000}"/>
          </ac:spMkLst>
        </pc:spChg>
      </pc:sldChg>
      <pc:sldChg chg="addSp delSp modSp">
        <pc:chgData name="KWAN XIN YU" userId="S::2305373i@student.tp.edu.sg::65ce35a4-9a21-4adf-9d60-09fc9a0d9113" providerId="AD" clId="Web-{27E7EC55-E145-AFB7-9C00-A50623A3E25E}" dt="2024-02-06T11:06:45.232" v="263" actId="20577"/>
        <pc:sldMkLst>
          <pc:docMk/>
          <pc:sldMk cId="0" sldId="261"/>
        </pc:sldMkLst>
        <pc:spChg chg="add">
          <ac:chgData name="KWAN XIN YU" userId="S::2305373i@student.tp.edu.sg::65ce35a4-9a21-4adf-9d60-09fc9a0d9113" providerId="AD" clId="Web-{27E7EC55-E145-AFB7-9C00-A50623A3E25E}" dt="2024-02-06T10:50:05.460" v="6"/>
          <ac:spMkLst>
            <pc:docMk/>
            <pc:sldMk cId="0" sldId="261"/>
            <ac:spMk id="2" creationId="{201C9811-72E8-6F91-CF44-CA0EC362A6EB}"/>
          </ac:spMkLst>
        </pc:spChg>
        <pc:spChg chg="add">
          <ac:chgData name="KWAN XIN YU" userId="S::2305373i@student.tp.edu.sg::65ce35a4-9a21-4adf-9d60-09fc9a0d9113" providerId="AD" clId="Web-{27E7EC55-E145-AFB7-9C00-A50623A3E25E}" dt="2024-02-06T10:50:05.460" v="6"/>
          <ac:spMkLst>
            <pc:docMk/>
            <pc:sldMk cId="0" sldId="261"/>
            <ac:spMk id="3" creationId="{E6B20847-00FE-A1D8-53BC-F52BED1BE375}"/>
          </ac:spMkLst>
        </pc:spChg>
        <pc:spChg chg="mod">
          <ac:chgData name="KWAN XIN YU" userId="S::2305373i@student.tp.edu.sg::65ce35a4-9a21-4adf-9d60-09fc9a0d9113" providerId="AD" clId="Web-{27E7EC55-E145-AFB7-9C00-A50623A3E25E}" dt="2024-02-06T10:50:58.946" v="24" actId="1076"/>
          <ac:spMkLst>
            <pc:docMk/>
            <pc:sldMk cId="0" sldId="261"/>
            <ac:spMk id="462" creationId="{00000000-0000-0000-0000-000000000000}"/>
          </ac:spMkLst>
        </pc:spChg>
        <pc:spChg chg="mod">
          <ac:chgData name="KWAN XIN YU" userId="S::2305373i@student.tp.edu.sg::65ce35a4-9a21-4adf-9d60-09fc9a0d9113" providerId="AD" clId="Web-{27E7EC55-E145-AFB7-9C00-A50623A3E25E}" dt="2024-02-06T11:06:45.232" v="263" actId="20577"/>
          <ac:spMkLst>
            <pc:docMk/>
            <pc:sldMk cId="0" sldId="261"/>
            <ac:spMk id="464" creationId="{00000000-0000-0000-0000-000000000000}"/>
          </ac:spMkLst>
        </pc:spChg>
        <pc:grpChg chg="add mod">
          <ac:chgData name="KWAN XIN YU" userId="S::2305373i@student.tp.edu.sg::65ce35a4-9a21-4adf-9d60-09fc9a0d9113" providerId="AD" clId="Web-{27E7EC55-E145-AFB7-9C00-A50623A3E25E}" dt="2024-02-06T10:50:55.853" v="23" actId="1076"/>
          <ac:grpSpMkLst>
            <pc:docMk/>
            <pc:sldMk cId="0" sldId="261"/>
            <ac:grpSpMk id="4" creationId="{B05CCDE2-D1F0-1CEC-C88E-ED509819C88B}"/>
          </ac:grpSpMkLst>
        </pc:grpChg>
        <pc:picChg chg="add del mod">
          <ac:chgData name="KWAN XIN YU" userId="S::2305373i@student.tp.edu.sg::65ce35a4-9a21-4adf-9d60-09fc9a0d9113" providerId="AD" clId="Web-{27E7EC55-E145-AFB7-9C00-A50623A3E25E}" dt="2024-02-06T11:00:40.266" v="27"/>
          <ac:picMkLst>
            <pc:docMk/>
            <pc:sldMk cId="0" sldId="261"/>
            <ac:picMk id="5" creationId="{5D15EA6D-26CB-3B96-8E01-0462BF3F0972}"/>
          </ac:picMkLst>
        </pc:picChg>
        <pc:picChg chg="add mod modCrop">
          <ac:chgData name="KWAN XIN YU" userId="S::2305373i@student.tp.edu.sg::65ce35a4-9a21-4adf-9d60-09fc9a0d9113" providerId="AD" clId="Web-{27E7EC55-E145-AFB7-9C00-A50623A3E25E}" dt="2024-02-06T11:01:48.893" v="32" actId="1076"/>
          <ac:picMkLst>
            <pc:docMk/>
            <pc:sldMk cId="0" sldId="261"/>
            <ac:picMk id="6" creationId="{2DD49365-ECE2-0F90-FD01-2832B3CA02D8}"/>
          </ac:picMkLst>
        </pc:picChg>
      </pc:sldChg>
    </pc:docChg>
  </pc:docChgLst>
  <pc:docChgLst>
    <pc:chgData name="KWAN XIN YU" userId="S::2305373i@student.tp.edu.sg::65ce35a4-9a21-4adf-9d60-09fc9a0d9113" providerId="AD" clId="Web-{48E5A5A7-7FD5-4F5E-973C-52F52A312E75}"/>
    <pc:docChg chg="addSld delSld modSld">
      <pc:chgData name="KWAN XIN YU" userId="S::2305373i@student.tp.edu.sg::65ce35a4-9a21-4adf-9d60-09fc9a0d9113" providerId="AD" clId="Web-{48E5A5A7-7FD5-4F5E-973C-52F52A312E75}" dt="2024-02-07T17:48:36.109" v="562" actId="1076"/>
      <pc:docMkLst>
        <pc:docMk/>
      </pc:docMkLst>
      <pc:sldChg chg="modSp">
        <pc:chgData name="KWAN XIN YU" userId="S::2305373i@student.tp.edu.sg::65ce35a4-9a21-4adf-9d60-09fc9a0d9113" providerId="AD" clId="Web-{48E5A5A7-7FD5-4F5E-973C-52F52A312E75}" dt="2024-02-07T17:08:24.514" v="479" actId="20577"/>
        <pc:sldMkLst>
          <pc:docMk/>
          <pc:sldMk cId="0" sldId="256"/>
        </pc:sldMkLst>
        <pc:spChg chg="mod">
          <ac:chgData name="KWAN XIN YU" userId="S::2305373i@student.tp.edu.sg::65ce35a4-9a21-4adf-9d60-09fc9a0d9113" providerId="AD" clId="Web-{48E5A5A7-7FD5-4F5E-973C-52F52A312E75}" dt="2024-02-07T17:08:24.514" v="479" actId="20577"/>
          <ac:spMkLst>
            <pc:docMk/>
            <pc:sldMk cId="0" sldId="256"/>
            <ac:spMk id="356" creationId="{00000000-0000-0000-0000-000000000000}"/>
          </ac:spMkLst>
        </pc:spChg>
      </pc:sldChg>
      <pc:sldChg chg="del">
        <pc:chgData name="KWAN XIN YU" userId="S::2305373i@student.tp.edu.sg::65ce35a4-9a21-4adf-9d60-09fc9a0d9113" providerId="AD" clId="Web-{48E5A5A7-7FD5-4F5E-973C-52F52A312E75}" dt="2024-02-07T17:04:22.584" v="375"/>
        <pc:sldMkLst>
          <pc:docMk/>
          <pc:sldMk cId="0" sldId="257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584" v="374"/>
        <pc:sldMkLst>
          <pc:docMk/>
          <pc:sldMk cId="0" sldId="258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584" v="373"/>
        <pc:sldMkLst>
          <pc:docMk/>
          <pc:sldMk cId="0" sldId="259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584" v="372"/>
        <pc:sldMkLst>
          <pc:docMk/>
          <pc:sldMk cId="0" sldId="260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584" v="371"/>
        <pc:sldMkLst>
          <pc:docMk/>
          <pc:sldMk cId="0" sldId="262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63" v="448"/>
        <pc:sldMkLst>
          <pc:docMk/>
          <pc:sldMk cId="0" sldId="263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63" v="447"/>
        <pc:sldMkLst>
          <pc:docMk/>
          <pc:sldMk cId="0" sldId="264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63" v="446"/>
        <pc:sldMkLst>
          <pc:docMk/>
          <pc:sldMk cId="0" sldId="265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63" v="445"/>
        <pc:sldMkLst>
          <pc:docMk/>
          <pc:sldMk cId="0" sldId="266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63" v="444"/>
        <pc:sldMkLst>
          <pc:docMk/>
          <pc:sldMk cId="0" sldId="267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47" v="443"/>
        <pc:sldMkLst>
          <pc:docMk/>
          <pc:sldMk cId="0" sldId="268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47" v="442"/>
        <pc:sldMkLst>
          <pc:docMk/>
          <pc:sldMk cId="0" sldId="269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47" v="441"/>
        <pc:sldMkLst>
          <pc:docMk/>
          <pc:sldMk cId="0" sldId="270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47" v="440"/>
        <pc:sldMkLst>
          <pc:docMk/>
          <pc:sldMk cId="0" sldId="271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47" v="439"/>
        <pc:sldMkLst>
          <pc:docMk/>
          <pc:sldMk cId="0" sldId="272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47" v="438"/>
        <pc:sldMkLst>
          <pc:docMk/>
          <pc:sldMk cId="0" sldId="273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47" v="437"/>
        <pc:sldMkLst>
          <pc:docMk/>
          <pc:sldMk cId="0" sldId="274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584" v="370"/>
        <pc:sldMkLst>
          <pc:docMk/>
          <pc:sldMk cId="0" sldId="275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47" v="436"/>
        <pc:sldMkLst>
          <pc:docMk/>
          <pc:sldMk cId="0" sldId="276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31" v="435"/>
        <pc:sldMkLst>
          <pc:docMk/>
          <pc:sldMk cId="0" sldId="277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31" v="434"/>
        <pc:sldMkLst>
          <pc:docMk/>
          <pc:sldMk cId="0" sldId="278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31" v="433"/>
        <pc:sldMkLst>
          <pc:docMk/>
          <pc:sldMk cId="0" sldId="279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31" v="432"/>
        <pc:sldMkLst>
          <pc:docMk/>
          <pc:sldMk cId="0" sldId="280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31" v="431"/>
        <pc:sldMkLst>
          <pc:docMk/>
          <pc:sldMk cId="0" sldId="281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16" v="430"/>
        <pc:sldMkLst>
          <pc:docMk/>
          <pc:sldMk cId="0" sldId="282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16" v="429"/>
        <pc:sldMkLst>
          <pc:docMk/>
          <pc:sldMk cId="0" sldId="283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16" v="428"/>
        <pc:sldMkLst>
          <pc:docMk/>
          <pc:sldMk cId="0" sldId="284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16" v="427"/>
        <pc:sldMkLst>
          <pc:docMk/>
          <pc:sldMk cId="0" sldId="285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16" v="426"/>
        <pc:sldMkLst>
          <pc:docMk/>
          <pc:sldMk cId="0" sldId="286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16" v="425"/>
        <pc:sldMkLst>
          <pc:docMk/>
          <pc:sldMk cId="0" sldId="287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16" v="424"/>
        <pc:sldMkLst>
          <pc:docMk/>
          <pc:sldMk cId="0" sldId="288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16" v="423"/>
        <pc:sldMkLst>
          <pc:docMk/>
          <pc:sldMk cId="0" sldId="289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16" v="422"/>
        <pc:sldMkLst>
          <pc:docMk/>
          <pc:sldMk cId="0" sldId="290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00" v="421"/>
        <pc:sldMkLst>
          <pc:docMk/>
          <pc:sldMk cId="0" sldId="291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600" v="420"/>
        <pc:sldMkLst>
          <pc:docMk/>
          <pc:sldMk cId="0" sldId="292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585" v="419"/>
        <pc:sldMkLst>
          <pc:docMk/>
          <pc:sldMk cId="0" sldId="293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585" v="418"/>
        <pc:sldMkLst>
          <pc:docMk/>
          <pc:sldMk cId="0" sldId="294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585" v="417"/>
        <pc:sldMkLst>
          <pc:docMk/>
          <pc:sldMk cId="0" sldId="295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585" v="416"/>
        <pc:sldMkLst>
          <pc:docMk/>
          <pc:sldMk cId="0" sldId="296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585" v="415"/>
        <pc:sldMkLst>
          <pc:docMk/>
          <pc:sldMk cId="0" sldId="297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585" v="414"/>
        <pc:sldMkLst>
          <pc:docMk/>
          <pc:sldMk cId="0" sldId="298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569" v="413"/>
        <pc:sldMkLst>
          <pc:docMk/>
          <pc:sldMk cId="0" sldId="299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397" v="412"/>
        <pc:sldMkLst>
          <pc:docMk/>
          <pc:sldMk cId="0" sldId="300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366" v="411"/>
        <pc:sldMkLst>
          <pc:docMk/>
          <pc:sldMk cId="0" sldId="301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350" v="410"/>
        <pc:sldMkLst>
          <pc:docMk/>
          <pc:sldMk cId="0" sldId="302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335" v="409"/>
        <pc:sldMkLst>
          <pc:docMk/>
          <pc:sldMk cId="0" sldId="303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319" v="408"/>
        <pc:sldMkLst>
          <pc:docMk/>
          <pc:sldMk cId="0" sldId="304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303" v="407"/>
        <pc:sldMkLst>
          <pc:docMk/>
          <pc:sldMk cId="0" sldId="305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272" v="406"/>
        <pc:sldMkLst>
          <pc:docMk/>
          <pc:sldMk cId="0" sldId="306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256" v="405"/>
        <pc:sldMkLst>
          <pc:docMk/>
          <pc:sldMk cId="0" sldId="307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210" v="404"/>
        <pc:sldMkLst>
          <pc:docMk/>
          <pc:sldMk cId="0" sldId="308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178" v="403"/>
        <pc:sldMkLst>
          <pc:docMk/>
          <pc:sldMk cId="0" sldId="309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163" v="402"/>
        <pc:sldMkLst>
          <pc:docMk/>
          <pc:sldMk cId="0" sldId="310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131" v="401"/>
        <pc:sldMkLst>
          <pc:docMk/>
          <pc:sldMk cId="0" sldId="311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131" v="400"/>
        <pc:sldMkLst>
          <pc:docMk/>
          <pc:sldMk cId="0" sldId="312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131" v="399"/>
        <pc:sldMkLst>
          <pc:docMk/>
          <pc:sldMk cId="0" sldId="313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116" v="398"/>
        <pc:sldMkLst>
          <pc:docMk/>
          <pc:sldMk cId="0" sldId="314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100" v="397"/>
        <pc:sldMkLst>
          <pc:docMk/>
          <pc:sldMk cId="0" sldId="315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085" v="396"/>
        <pc:sldMkLst>
          <pc:docMk/>
          <pc:sldMk cId="0" sldId="316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053" v="395"/>
        <pc:sldMkLst>
          <pc:docMk/>
          <pc:sldMk cId="0" sldId="317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053" v="394"/>
        <pc:sldMkLst>
          <pc:docMk/>
          <pc:sldMk cId="0" sldId="318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038" v="393"/>
        <pc:sldMkLst>
          <pc:docMk/>
          <pc:sldMk cId="0" sldId="319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038" v="392"/>
        <pc:sldMkLst>
          <pc:docMk/>
          <pc:sldMk cId="0" sldId="320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038" v="391"/>
        <pc:sldMkLst>
          <pc:docMk/>
          <pc:sldMk cId="0" sldId="321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038" v="390"/>
        <pc:sldMkLst>
          <pc:docMk/>
          <pc:sldMk cId="0" sldId="322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038" v="389"/>
        <pc:sldMkLst>
          <pc:docMk/>
          <pc:sldMk cId="0" sldId="323"/>
        </pc:sldMkLst>
      </pc:sldChg>
      <pc:sldChg chg="del">
        <pc:chgData name="KWAN XIN YU" userId="S::2305373i@student.tp.edu.sg::65ce35a4-9a21-4adf-9d60-09fc9a0d9113" providerId="AD" clId="Web-{48E5A5A7-7FD5-4F5E-973C-52F52A312E75}" dt="2024-02-07T17:04:23.022" v="388"/>
        <pc:sldMkLst>
          <pc:docMk/>
          <pc:sldMk cId="0" sldId="324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819" v="387"/>
        <pc:sldMkLst>
          <pc:docMk/>
          <pc:sldMk cId="0" sldId="325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803" v="386"/>
        <pc:sldMkLst>
          <pc:docMk/>
          <pc:sldMk cId="0" sldId="326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788" v="385"/>
        <pc:sldMkLst>
          <pc:docMk/>
          <pc:sldMk cId="0" sldId="327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772" v="384"/>
        <pc:sldMkLst>
          <pc:docMk/>
          <pc:sldMk cId="0" sldId="328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756" v="383"/>
        <pc:sldMkLst>
          <pc:docMk/>
          <pc:sldMk cId="0" sldId="329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741" v="382"/>
        <pc:sldMkLst>
          <pc:docMk/>
          <pc:sldMk cId="0" sldId="330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709" v="381"/>
        <pc:sldMkLst>
          <pc:docMk/>
          <pc:sldMk cId="0" sldId="331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678" v="380"/>
        <pc:sldMkLst>
          <pc:docMk/>
          <pc:sldMk cId="0" sldId="332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663" v="379"/>
        <pc:sldMkLst>
          <pc:docMk/>
          <pc:sldMk cId="0" sldId="333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631" v="378"/>
        <pc:sldMkLst>
          <pc:docMk/>
          <pc:sldMk cId="0" sldId="334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616" v="377"/>
        <pc:sldMkLst>
          <pc:docMk/>
          <pc:sldMk cId="0" sldId="335"/>
        </pc:sldMkLst>
      </pc:sldChg>
      <pc:sldChg chg="del">
        <pc:chgData name="KWAN XIN YU" userId="S::2305373i@student.tp.edu.sg::65ce35a4-9a21-4adf-9d60-09fc9a0d9113" providerId="AD" clId="Web-{48E5A5A7-7FD5-4F5E-973C-52F52A312E75}" dt="2024-02-07T17:04:22.600" v="376"/>
        <pc:sldMkLst>
          <pc:docMk/>
          <pc:sldMk cId="0" sldId="336"/>
        </pc:sldMkLst>
      </pc:sldChg>
      <pc:sldChg chg="modTransition">
        <pc:chgData name="KWAN XIN YU" userId="S::2305373i@student.tp.edu.sg::65ce35a4-9a21-4adf-9d60-09fc9a0d9113" providerId="AD" clId="Web-{48E5A5A7-7FD5-4F5E-973C-52F52A312E75}" dt="2024-02-07T17:43:04.488" v="495"/>
        <pc:sldMkLst>
          <pc:docMk/>
          <pc:sldMk cId="1605022899" sldId="338"/>
        </pc:sldMkLst>
      </pc:sldChg>
      <pc:sldChg chg="modSp modTransition">
        <pc:chgData name="KWAN XIN YU" userId="S::2305373i@student.tp.edu.sg::65ce35a4-9a21-4adf-9d60-09fc9a0d9113" providerId="AD" clId="Web-{48E5A5A7-7FD5-4F5E-973C-52F52A312E75}" dt="2024-02-07T17:43:04.488" v="498"/>
        <pc:sldMkLst>
          <pc:docMk/>
          <pc:sldMk cId="4147986532" sldId="339"/>
        </pc:sldMkLst>
        <pc:spChg chg="mod">
          <ac:chgData name="KWAN XIN YU" userId="S::2305373i@student.tp.edu.sg::65ce35a4-9a21-4adf-9d60-09fc9a0d9113" providerId="AD" clId="Web-{48E5A5A7-7FD5-4F5E-973C-52F52A312E75}" dt="2024-02-07T16:56:44.554" v="368" actId="20577"/>
          <ac:spMkLst>
            <pc:docMk/>
            <pc:sldMk cId="4147986532" sldId="339"/>
            <ac:spMk id="6" creationId="{330CA78E-7F8D-7A96-4899-73BB226D2B7B}"/>
          </ac:spMkLst>
        </pc:spChg>
      </pc:sldChg>
      <pc:sldChg chg="modTransition">
        <pc:chgData name="KWAN XIN YU" userId="S::2305373i@student.tp.edu.sg::65ce35a4-9a21-4adf-9d60-09fc9a0d9113" providerId="AD" clId="Web-{48E5A5A7-7FD5-4F5E-973C-52F52A312E75}" dt="2024-02-07T17:43:04.504" v="509"/>
        <pc:sldMkLst>
          <pc:docMk/>
          <pc:sldMk cId="2467425326" sldId="340"/>
        </pc:sldMkLst>
      </pc:sldChg>
      <pc:sldChg chg="modTransition">
        <pc:chgData name="KWAN XIN YU" userId="S::2305373i@student.tp.edu.sg::65ce35a4-9a21-4adf-9d60-09fc9a0d9113" providerId="AD" clId="Web-{48E5A5A7-7FD5-4F5E-973C-52F52A312E75}" dt="2024-02-07T17:43:04.488" v="500"/>
        <pc:sldMkLst>
          <pc:docMk/>
          <pc:sldMk cId="3528514347" sldId="341"/>
        </pc:sldMkLst>
      </pc:sldChg>
      <pc:sldChg chg="delSp modSp modTransition">
        <pc:chgData name="KWAN XIN YU" userId="S::2305373i@student.tp.edu.sg::65ce35a4-9a21-4adf-9d60-09fc9a0d9113" providerId="AD" clId="Web-{48E5A5A7-7FD5-4F5E-973C-52F52A312E75}" dt="2024-02-07T17:43:04.488" v="501"/>
        <pc:sldMkLst>
          <pc:docMk/>
          <pc:sldMk cId="804415824" sldId="342"/>
        </pc:sldMkLst>
        <pc:spChg chg="mod">
          <ac:chgData name="KWAN XIN YU" userId="S::2305373i@student.tp.edu.sg::65ce35a4-9a21-4adf-9d60-09fc9a0d9113" providerId="AD" clId="Web-{48E5A5A7-7FD5-4F5E-973C-52F52A312E75}" dt="2024-02-07T17:21:57.463" v="487" actId="1076"/>
          <ac:spMkLst>
            <pc:docMk/>
            <pc:sldMk cId="804415824" sldId="342"/>
            <ac:spMk id="3" creationId="{E6B20847-00FE-A1D8-53BC-F52BED1BE375}"/>
          </ac:spMkLst>
        </pc:spChg>
        <pc:spChg chg="del mod">
          <ac:chgData name="KWAN XIN YU" userId="S::2305373i@student.tp.edu.sg::65ce35a4-9a21-4adf-9d60-09fc9a0d9113" providerId="AD" clId="Web-{48E5A5A7-7FD5-4F5E-973C-52F52A312E75}" dt="2024-02-07T17:21:53.541" v="486"/>
          <ac:spMkLst>
            <pc:docMk/>
            <pc:sldMk cId="804415824" sldId="342"/>
            <ac:spMk id="462" creationId="{00000000-0000-0000-0000-000000000000}"/>
          </ac:spMkLst>
        </pc:spChg>
        <pc:grpChg chg="mod">
          <ac:chgData name="KWAN XIN YU" userId="S::2305373i@student.tp.edu.sg::65ce35a4-9a21-4adf-9d60-09fc9a0d9113" providerId="AD" clId="Web-{48E5A5A7-7FD5-4F5E-973C-52F52A312E75}" dt="2024-02-07T17:22:04.072" v="488" actId="1076"/>
          <ac:grpSpMkLst>
            <pc:docMk/>
            <pc:sldMk cId="804415824" sldId="342"/>
            <ac:grpSpMk id="4" creationId="{B05CCDE2-D1F0-1CEC-C88E-ED509819C88B}"/>
          </ac:grpSpMkLst>
        </pc:grpChg>
        <pc:picChg chg="mod">
          <ac:chgData name="KWAN XIN YU" userId="S::2305373i@student.tp.edu.sg::65ce35a4-9a21-4adf-9d60-09fc9a0d9113" providerId="AD" clId="Web-{48E5A5A7-7FD5-4F5E-973C-52F52A312E75}" dt="2024-02-07T17:22:09.588" v="490" actId="1076"/>
          <ac:picMkLst>
            <pc:docMk/>
            <pc:sldMk cId="804415824" sldId="342"/>
            <ac:picMk id="1026" creationId="{0DD1DD49-E0AC-3445-AFA1-7991AAAC49CC}"/>
          </ac:picMkLst>
        </pc:picChg>
      </pc:sldChg>
      <pc:sldChg chg="del">
        <pc:chgData name="KWAN XIN YU" userId="S::2305373i@student.tp.edu.sg::65ce35a4-9a21-4adf-9d60-09fc9a0d9113" providerId="AD" clId="Web-{48E5A5A7-7FD5-4F5E-973C-52F52A312E75}" dt="2024-02-07T17:04:22.584" v="369"/>
        <pc:sldMkLst>
          <pc:docMk/>
          <pc:sldMk cId="1740191045" sldId="343"/>
        </pc:sldMkLst>
      </pc:sldChg>
      <pc:sldChg chg="modTransition">
        <pc:chgData name="KWAN XIN YU" userId="S::2305373i@student.tp.edu.sg::65ce35a4-9a21-4adf-9d60-09fc9a0d9113" providerId="AD" clId="Web-{48E5A5A7-7FD5-4F5E-973C-52F52A312E75}" dt="2024-02-07T17:43:04.488" v="499"/>
        <pc:sldMkLst>
          <pc:docMk/>
          <pc:sldMk cId="2361326459" sldId="344"/>
        </pc:sldMkLst>
      </pc:sldChg>
      <pc:sldChg chg="modTransition">
        <pc:chgData name="KWAN XIN YU" userId="S::2305373i@student.tp.edu.sg::65ce35a4-9a21-4adf-9d60-09fc9a0d9113" providerId="AD" clId="Web-{48E5A5A7-7FD5-4F5E-973C-52F52A312E75}" dt="2024-02-07T17:43:04.504" v="508"/>
        <pc:sldMkLst>
          <pc:docMk/>
          <pc:sldMk cId="2358717960" sldId="345"/>
        </pc:sldMkLst>
      </pc:sldChg>
      <pc:sldChg chg="modTransition">
        <pc:chgData name="KWAN XIN YU" userId="S::2305373i@student.tp.edu.sg::65ce35a4-9a21-4adf-9d60-09fc9a0d9113" providerId="AD" clId="Web-{48E5A5A7-7FD5-4F5E-973C-52F52A312E75}" dt="2024-02-07T17:43:04.488" v="503"/>
        <pc:sldMkLst>
          <pc:docMk/>
          <pc:sldMk cId="1990352755" sldId="346"/>
        </pc:sldMkLst>
      </pc:sldChg>
      <pc:sldChg chg="addSp delSp modSp modTransition">
        <pc:chgData name="KWAN XIN YU" userId="S::2305373i@student.tp.edu.sg::65ce35a4-9a21-4adf-9d60-09fc9a0d9113" providerId="AD" clId="Web-{48E5A5A7-7FD5-4F5E-973C-52F52A312E75}" dt="2024-02-07T17:48:36.109" v="562" actId="1076"/>
        <pc:sldMkLst>
          <pc:docMk/>
          <pc:sldMk cId="1373225626" sldId="347"/>
        </pc:sldMkLst>
        <pc:spChg chg="mod ord">
          <ac:chgData name="KWAN XIN YU" userId="S::2305373i@student.tp.edu.sg::65ce35a4-9a21-4adf-9d60-09fc9a0d9113" providerId="AD" clId="Web-{48E5A5A7-7FD5-4F5E-973C-52F52A312E75}" dt="2024-02-07T17:45:14.197" v="527"/>
          <ac:spMkLst>
            <pc:docMk/>
            <pc:sldMk cId="1373225626" sldId="347"/>
            <ac:spMk id="2" creationId="{F0F7C264-C739-C6E2-C450-C528CDC70810}"/>
          </ac:spMkLst>
        </pc:spChg>
        <pc:grpChg chg="add del">
          <ac:chgData name="KWAN XIN YU" userId="S::2305373i@student.tp.edu.sg::65ce35a4-9a21-4adf-9d60-09fc9a0d9113" providerId="AD" clId="Web-{48E5A5A7-7FD5-4F5E-973C-52F52A312E75}" dt="2024-02-07T17:46:05.526" v="536"/>
          <ac:grpSpMkLst>
            <pc:docMk/>
            <pc:sldMk cId="1373225626" sldId="347"/>
            <ac:grpSpMk id="6" creationId="{7F327E72-6B56-4145-DF2E-3F6F0D80FC58}"/>
          </ac:grpSpMkLst>
        </pc:grpChg>
        <pc:picChg chg="add del mod ord topLvl">
          <ac:chgData name="KWAN XIN YU" userId="S::2305373i@student.tp.edu.sg::65ce35a4-9a21-4adf-9d60-09fc9a0d9113" providerId="AD" clId="Web-{48E5A5A7-7FD5-4F5E-973C-52F52A312E75}" dt="2024-02-07T17:48:26.609" v="558"/>
          <ac:picMkLst>
            <pc:docMk/>
            <pc:sldMk cId="1373225626" sldId="347"/>
            <ac:picMk id="3" creationId="{C93BA6CA-DFA3-84B9-8A76-6BD83F96EC79}"/>
          </ac:picMkLst>
        </pc:picChg>
        <pc:picChg chg="add del mod ord topLvl">
          <ac:chgData name="KWAN XIN YU" userId="S::2305373i@student.tp.edu.sg::65ce35a4-9a21-4adf-9d60-09fc9a0d9113" providerId="AD" clId="Web-{48E5A5A7-7FD5-4F5E-973C-52F52A312E75}" dt="2024-02-07T17:48:26.609" v="557"/>
          <ac:picMkLst>
            <pc:docMk/>
            <pc:sldMk cId="1373225626" sldId="347"/>
            <ac:picMk id="4" creationId="{C2EE815C-6297-6C51-59BE-ACE5A191550F}"/>
          </ac:picMkLst>
        </pc:picChg>
        <pc:picChg chg="add del mod ord topLvl">
          <ac:chgData name="KWAN XIN YU" userId="S::2305373i@student.tp.edu.sg::65ce35a4-9a21-4adf-9d60-09fc9a0d9113" providerId="AD" clId="Web-{48E5A5A7-7FD5-4F5E-973C-52F52A312E75}" dt="2024-02-07T17:48:26.609" v="556"/>
          <ac:picMkLst>
            <pc:docMk/>
            <pc:sldMk cId="1373225626" sldId="347"/>
            <ac:picMk id="5" creationId="{7C195AC0-2694-C71B-999B-B968CA63B70A}"/>
          </ac:picMkLst>
        </pc:picChg>
        <pc:picChg chg="add del mod">
          <ac:chgData name="KWAN XIN YU" userId="S::2305373i@student.tp.edu.sg::65ce35a4-9a21-4adf-9d60-09fc9a0d9113" providerId="AD" clId="Web-{48E5A5A7-7FD5-4F5E-973C-52F52A312E75}" dt="2024-02-07T17:47:20.388" v="549"/>
          <ac:picMkLst>
            <pc:docMk/>
            <pc:sldMk cId="1373225626" sldId="347"/>
            <ac:picMk id="7" creationId="{507E558F-7099-6932-3A27-0BA10DB27866}"/>
          </ac:picMkLst>
        </pc:picChg>
        <pc:picChg chg="add mod">
          <ac:chgData name="KWAN XIN YU" userId="S::2305373i@student.tp.edu.sg::65ce35a4-9a21-4adf-9d60-09fc9a0d9113" providerId="AD" clId="Web-{48E5A5A7-7FD5-4F5E-973C-52F52A312E75}" dt="2024-02-07T17:48:36.109" v="562" actId="1076"/>
          <ac:picMkLst>
            <pc:docMk/>
            <pc:sldMk cId="1373225626" sldId="347"/>
            <ac:picMk id="8" creationId="{D7299A1B-87FE-D022-BC1A-8E9E2D4B68AC}"/>
          </ac:picMkLst>
        </pc:picChg>
      </pc:sldChg>
      <pc:sldChg chg="addSp delSp modSp modTransition">
        <pc:chgData name="KWAN XIN YU" userId="S::2305373i@student.tp.edu.sg::65ce35a4-9a21-4adf-9d60-09fc9a0d9113" providerId="AD" clId="Web-{48E5A5A7-7FD5-4F5E-973C-52F52A312E75}" dt="2024-02-07T17:43:04.504" v="504"/>
        <pc:sldMkLst>
          <pc:docMk/>
          <pc:sldMk cId="587206661" sldId="349"/>
        </pc:sldMkLst>
        <pc:grpChg chg="add mod">
          <ac:chgData name="KWAN XIN YU" userId="S::2305373i@student.tp.edu.sg::65ce35a4-9a21-4adf-9d60-09fc9a0d9113" providerId="AD" clId="Web-{48E5A5A7-7FD5-4F5E-973C-52F52A312E75}" dt="2024-02-07T16:36:49.640" v="56" actId="14100"/>
          <ac:grpSpMkLst>
            <pc:docMk/>
            <pc:sldMk cId="587206661" sldId="349"/>
            <ac:grpSpMk id="13" creationId="{D6370A3D-33D6-33C5-FB8C-9BDE1CD6769F}"/>
          </ac:grpSpMkLst>
        </pc:grpChg>
        <pc:grpChg chg="add">
          <ac:chgData name="KWAN XIN YU" userId="S::2305373i@student.tp.edu.sg::65ce35a4-9a21-4adf-9d60-09fc9a0d9113" providerId="AD" clId="Web-{48E5A5A7-7FD5-4F5E-973C-52F52A312E75}" dt="2024-02-07T16:44:57.890" v="93"/>
          <ac:grpSpMkLst>
            <pc:docMk/>
            <pc:sldMk cId="587206661" sldId="349"/>
            <ac:grpSpMk id="22" creationId="{7970742F-7EEA-84C3-4333-A550A3026D7D}"/>
          </ac:grpSpMkLst>
        </pc:grpChg>
        <pc:picChg chg="add mod">
          <ac:chgData name="KWAN XIN YU" userId="S::2305373i@student.tp.edu.sg::65ce35a4-9a21-4adf-9d60-09fc9a0d9113" providerId="AD" clId="Web-{48E5A5A7-7FD5-4F5E-973C-52F52A312E75}" dt="2024-02-07T16:30:05.518" v="4" actId="1076"/>
          <ac:picMkLst>
            <pc:docMk/>
            <pc:sldMk cId="587206661" sldId="349"/>
            <ac:picMk id="3" creationId="{4F282E74-764C-5919-20BF-CBFD333A8455}"/>
          </ac:picMkLst>
        </pc:picChg>
        <pc:picChg chg="del mod">
          <ac:chgData name="KWAN XIN YU" userId="S::2305373i@student.tp.edu.sg::65ce35a4-9a21-4adf-9d60-09fc9a0d9113" providerId="AD" clId="Web-{48E5A5A7-7FD5-4F5E-973C-52F52A312E75}" dt="2024-02-07T16:32:12.319" v="20"/>
          <ac:picMkLst>
            <pc:docMk/>
            <pc:sldMk cId="587206661" sldId="349"/>
            <ac:picMk id="3" creationId="{93CFFE63-1BDF-F045-5EAA-25D97C6F520E}"/>
          </ac:picMkLst>
        </pc:picChg>
        <pc:picChg chg="mod">
          <ac:chgData name="KWAN XIN YU" userId="S::2305373i@student.tp.edu.sg::65ce35a4-9a21-4adf-9d60-09fc9a0d9113" providerId="AD" clId="Web-{48E5A5A7-7FD5-4F5E-973C-52F52A312E75}" dt="2024-02-07T16:45:50.595" v="97" actId="1076"/>
          <ac:picMkLst>
            <pc:docMk/>
            <pc:sldMk cId="587206661" sldId="349"/>
            <ac:picMk id="4" creationId="{86B4B167-84FE-E4A5-DF03-6FE6FD3976DC}"/>
          </ac:picMkLst>
        </pc:picChg>
        <pc:picChg chg="mod">
          <ac:chgData name="KWAN XIN YU" userId="S::2305373i@student.tp.edu.sg::65ce35a4-9a21-4adf-9d60-09fc9a0d9113" providerId="AD" clId="Web-{48E5A5A7-7FD5-4F5E-973C-52F52A312E75}" dt="2024-02-07T16:45:24.516" v="95" actId="1076"/>
          <ac:picMkLst>
            <pc:docMk/>
            <pc:sldMk cId="587206661" sldId="349"/>
            <ac:picMk id="5" creationId="{CD92C674-8ADE-256C-C1A7-1601CF4AE57A}"/>
          </ac:picMkLst>
        </pc:picChg>
        <pc:picChg chg="del">
          <ac:chgData name="KWAN XIN YU" userId="S::2305373i@student.tp.edu.sg::65ce35a4-9a21-4adf-9d60-09fc9a0d9113" providerId="AD" clId="Web-{48E5A5A7-7FD5-4F5E-973C-52F52A312E75}" dt="2024-02-07T16:30:17.534" v="7"/>
          <ac:picMkLst>
            <pc:docMk/>
            <pc:sldMk cId="587206661" sldId="349"/>
            <ac:picMk id="6" creationId="{4F282E74-764C-5919-20BF-CBFD333A8455}"/>
          </ac:picMkLst>
        </pc:picChg>
        <pc:picChg chg="add del mod">
          <ac:chgData name="KWAN XIN YU" userId="S::2305373i@student.tp.edu.sg::65ce35a4-9a21-4adf-9d60-09fc9a0d9113" providerId="AD" clId="Web-{48E5A5A7-7FD5-4F5E-973C-52F52A312E75}" dt="2024-02-07T16:32:56.101" v="26"/>
          <ac:picMkLst>
            <pc:docMk/>
            <pc:sldMk cId="587206661" sldId="349"/>
            <ac:picMk id="7" creationId="{F5439ADD-57D9-EFDC-C9C2-5CD8E348F5A8}"/>
          </ac:picMkLst>
        </pc:picChg>
        <pc:picChg chg="add mod">
          <ac:chgData name="KWAN XIN YU" userId="S::2305373i@student.tp.edu.sg::65ce35a4-9a21-4adf-9d60-09fc9a0d9113" providerId="AD" clId="Web-{48E5A5A7-7FD5-4F5E-973C-52F52A312E75}" dt="2024-02-07T16:43:15.090" v="73" actId="1076"/>
          <ac:picMkLst>
            <pc:docMk/>
            <pc:sldMk cId="587206661" sldId="349"/>
            <ac:picMk id="8" creationId="{060525AE-9E71-0FF8-0CBE-1424865A2B2B}"/>
          </ac:picMkLst>
        </pc:picChg>
        <pc:picChg chg="add mod">
          <ac:chgData name="KWAN XIN YU" userId="S::2305373i@student.tp.edu.sg::65ce35a4-9a21-4adf-9d60-09fc9a0d9113" providerId="AD" clId="Web-{48E5A5A7-7FD5-4F5E-973C-52F52A312E75}" dt="2024-02-07T16:44:19.530" v="89" actId="1076"/>
          <ac:picMkLst>
            <pc:docMk/>
            <pc:sldMk cId="587206661" sldId="349"/>
            <ac:picMk id="20" creationId="{8158475E-D80A-4516-BF5F-F0F7E449EB4A}"/>
          </ac:picMkLst>
        </pc:picChg>
        <pc:cxnChg chg="add del mod">
          <ac:chgData name="KWAN XIN YU" userId="S::2305373i@student.tp.edu.sg::65ce35a4-9a21-4adf-9d60-09fc9a0d9113" providerId="AD" clId="Web-{48E5A5A7-7FD5-4F5E-973C-52F52A312E75}" dt="2024-02-07T16:33:50.791" v="32"/>
          <ac:cxnSpMkLst>
            <pc:docMk/>
            <pc:sldMk cId="587206661" sldId="349"/>
            <ac:cxnSpMk id="9" creationId="{AB7F598B-25D2-2444-74FC-5B5406016D48}"/>
          </ac:cxnSpMkLst>
        </pc:cxnChg>
        <pc:cxnChg chg="add del mod">
          <ac:chgData name="KWAN XIN YU" userId="S::2305373i@student.tp.edu.sg::65ce35a4-9a21-4adf-9d60-09fc9a0d9113" providerId="AD" clId="Web-{48E5A5A7-7FD5-4F5E-973C-52F52A312E75}" dt="2024-02-07T16:34:11.682" v="36"/>
          <ac:cxnSpMkLst>
            <pc:docMk/>
            <pc:sldMk cId="587206661" sldId="349"/>
            <ac:cxnSpMk id="10" creationId="{18076F31-B5F3-FF58-907F-F8A7374FACB7}"/>
          </ac:cxnSpMkLst>
        </pc:cxnChg>
        <pc:cxnChg chg="add del mod">
          <ac:chgData name="KWAN XIN YU" userId="S::2305373i@student.tp.edu.sg::65ce35a4-9a21-4adf-9d60-09fc9a0d9113" providerId="AD" clId="Web-{48E5A5A7-7FD5-4F5E-973C-52F52A312E75}" dt="2024-02-07T16:34:42.371" v="42"/>
          <ac:cxnSpMkLst>
            <pc:docMk/>
            <pc:sldMk cId="587206661" sldId="349"/>
            <ac:cxnSpMk id="11" creationId="{B3E99DEA-5FF9-73A5-76C1-57D343DE04B5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46:24.690" v="102" actId="14100"/>
          <ac:cxnSpMkLst>
            <pc:docMk/>
            <pc:sldMk cId="587206661" sldId="349"/>
            <ac:cxnSpMk id="12" creationId="{3FD3BCEE-CA90-3D20-12B4-0CC11A2DA8C1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46:35.784" v="105" actId="14100"/>
          <ac:cxnSpMkLst>
            <pc:docMk/>
            <pc:sldMk cId="587206661" sldId="349"/>
            <ac:cxnSpMk id="14" creationId="{505304B3-8F22-E23D-A882-C64A4C815E34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46:43.019" v="106" actId="14100"/>
          <ac:cxnSpMkLst>
            <pc:docMk/>
            <pc:sldMk cId="587206661" sldId="349"/>
            <ac:cxnSpMk id="15" creationId="{F69E0968-FE01-785F-39D4-111426742D51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43:41.997" v="78" actId="14100"/>
          <ac:cxnSpMkLst>
            <pc:docMk/>
            <pc:sldMk cId="587206661" sldId="349"/>
            <ac:cxnSpMk id="16" creationId="{4C8EF898-18F0-81EE-C194-416E48C8FDEA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43:36.528" v="77" actId="14100"/>
          <ac:cxnSpMkLst>
            <pc:docMk/>
            <pc:sldMk cId="587206661" sldId="349"/>
            <ac:cxnSpMk id="17" creationId="{4898CD11-7CF7-C0CF-321E-10A1E87A7861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43:59.904" v="81" actId="1076"/>
          <ac:cxnSpMkLst>
            <pc:docMk/>
            <pc:sldMk cId="587206661" sldId="349"/>
            <ac:cxnSpMk id="18" creationId="{6775F0A7-2620-7CC8-7AE4-4EFE4BBEF84A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46:13.018" v="101" actId="14100"/>
          <ac:cxnSpMkLst>
            <pc:docMk/>
            <pc:sldMk cId="587206661" sldId="349"/>
            <ac:cxnSpMk id="19" creationId="{ABEFDA6D-8DD5-2C7A-9897-B2C37870BE6F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44:38.984" v="92" actId="14100"/>
          <ac:cxnSpMkLst>
            <pc:docMk/>
            <pc:sldMk cId="587206661" sldId="349"/>
            <ac:cxnSpMk id="21" creationId="{484CA450-7D76-E353-9090-4F84BB6251BF}"/>
          </ac:cxnSpMkLst>
        </pc:cxnChg>
      </pc:sldChg>
      <pc:sldChg chg="modTransition">
        <pc:chgData name="KWAN XIN YU" userId="S::2305373i@student.tp.edu.sg::65ce35a4-9a21-4adf-9d60-09fc9a0d9113" providerId="AD" clId="Web-{48E5A5A7-7FD5-4F5E-973C-52F52A312E75}" dt="2024-02-07T17:43:04.504" v="507"/>
        <pc:sldMkLst>
          <pc:docMk/>
          <pc:sldMk cId="1701834627" sldId="350"/>
        </pc:sldMkLst>
      </pc:sldChg>
      <pc:sldChg chg="modTransition">
        <pc:chgData name="KWAN XIN YU" userId="S::2305373i@student.tp.edu.sg::65ce35a4-9a21-4adf-9d60-09fc9a0d9113" providerId="AD" clId="Web-{48E5A5A7-7FD5-4F5E-973C-52F52A312E75}" dt="2024-02-07T17:43:04.504" v="506"/>
        <pc:sldMkLst>
          <pc:docMk/>
          <pc:sldMk cId="2982875001" sldId="351"/>
        </pc:sldMkLst>
      </pc:sldChg>
      <pc:sldChg chg="modTransition">
        <pc:chgData name="KWAN XIN YU" userId="S::2305373i@student.tp.edu.sg::65ce35a4-9a21-4adf-9d60-09fc9a0d9113" providerId="AD" clId="Web-{48E5A5A7-7FD5-4F5E-973C-52F52A312E75}" dt="2024-02-07T17:43:04.488" v="502"/>
        <pc:sldMkLst>
          <pc:docMk/>
          <pc:sldMk cId="2722847999" sldId="352"/>
        </pc:sldMkLst>
      </pc:sldChg>
      <pc:sldChg chg="addSp delSp modSp modTransition">
        <pc:chgData name="KWAN XIN YU" userId="S::2305373i@student.tp.edu.sg::65ce35a4-9a21-4adf-9d60-09fc9a0d9113" providerId="AD" clId="Web-{48E5A5A7-7FD5-4F5E-973C-52F52A312E75}" dt="2024-02-07T17:42:53.222" v="492"/>
        <pc:sldMkLst>
          <pc:docMk/>
          <pc:sldMk cId="3885194557" sldId="353"/>
        </pc:sldMkLst>
        <pc:spChg chg="add del mod">
          <ac:chgData name="KWAN XIN YU" userId="S::2305373i@student.tp.edu.sg::65ce35a4-9a21-4adf-9d60-09fc9a0d9113" providerId="AD" clId="Web-{48E5A5A7-7FD5-4F5E-973C-52F52A312E75}" dt="2024-02-07T17:42:53.222" v="492"/>
          <ac:spMkLst>
            <pc:docMk/>
            <pc:sldMk cId="3885194557" sldId="353"/>
            <ac:spMk id="8" creationId="{2F1C7AA3-5818-1DFC-C93D-4B3B0A3CFB2F}"/>
          </ac:spMkLst>
        </pc:spChg>
        <pc:spChg chg="mod">
          <ac:chgData name="KWAN XIN YU" userId="S::2305373i@student.tp.edu.sg::65ce35a4-9a21-4adf-9d60-09fc9a0d9113" providerId="AD" clId="Web-{48E5A5A7-7FD5-4F5E-973C-52F52A312E75}" dt="2024-02-07T17:05:20.477" v="454" actId="20577"/>
          <ac:spMkLst>
            <pc:docMk/>
            <pc:sldMk cId="3885194557" sldId="353"/>
            <ac:spMk id="462" creationId="{00000000-0000-0000-0000-000000000000}"/>
          </ac:spMkLst>
        </pc:spChg>
        <pc:picChg chg="mod">
          <ac:chgData name="KWAN XIN YU" userId="S::2305373i@student.tp.edu.sg::65ce35a4-9a21-4adf-9d60-09fc9a0d9113" providerId="AD" clId="Web-{48E5A5A7-7FD5-4F5E-973C-52F52A312E75}" dt="2024-02-07T17:05:24.196" v="457" actId="1076"/>
          <ac:picMkLst>
            <pc:docMk/>
            <pc:sldMk cId="3885194557" sldId="353"/>
            <ac:picMk id="6" creationId="{2DD49365-ECE2-0F90-FD01-2832B3CA02D8}"/>
          </ac:picMkLst>
        </pc:picChg>
      </pc:sldChg>
      <pc:sldChg chg="modTransition">
        <pc:chgData name="KWAN XIN YU" userId="S::2305373i@student.tp.edu.sg::65ce35a4-9a21-4adf-9d60-09fc9a0d9113" providerId="AD" clId="Web-{48E5A5A7-7FD5-4F5E-973C-52F52A312E75}" dt="2024-02-07T17:43:04.488" v="496"/>
        <pc:sldMkLst>
          <pc:docMk/>
          <pc:sldMk cId="613143363" sldId="354"/>
        </pc:sldMkLst>
      </pc:sldChg>
      <pc:sldChg chg="modTransition">
        <pc:chgData name="KWAN XIN YU" userId="S::2305373i@student.tp.edu.sg::65ce35a4-9a21-4adf-9d60-09fc9a0d9113" providerId="AD" clId="Web-{48E5A5A7-7FD5-4F5E-973C-52F52A312E75}" dt="2024-02-07T17:43:04.488" v="497"/>
        <pc:sldMkLst>
          <pc:docMk/>
          <pc:sldMk cId="2313245073" sldId="355"/>
        </pc:sldMkLst>
      </pc:sldChg>
      <pc:sldChg chg="modTransition">
        <pc:chgData name="KWAN XIN YU" userId="S::2305373i@student.tp.edu.sg::65ce35a4-9a21-4adf-9d60-09fc9a0d9113" providerId="AD" clId="Web-{48E5A5A7-7FD5-4F5E-973C-52F52A312E75}" dt="2024-02-07T17:43:04.488" v="493"/>
        <pc:sldMkLst>
          <pc:docMk/>
          <pc:sldMk cId="3312335778" sldId="356"/>
        </pc:sldMkLst>
      </pc:sldChg>
      <pc:sldChg chg="addSp delSp modSp add mod replId modTransition modShow">
        <pc:chgData name="KWAN XIN YU" userId="S::2305373i@student.tp.edu.sg::65ce35a4-9a21-4adf-9d60-09fc9a0d9113" providerId="AD" clId="Web-{48E5A5A7-7FD5-4F5E-973C-52F52A312E75}" dt="2024-02-07T17:43:04.504" v="505"/>
        <pc:sldMkLst>
          <pc:docMk/>
          <pc:sldMk cId="4144378372" sldId="357"/>
        </pc:sldMkLst>
        <pc:spChg chg="mod">
          <ac:chgData name="KWAN XIN YU" userId="S::2305373i@student.tp.edu.sg::65ce35a4-9a21-4adf-9d60-09fc9a0d9113" providerId="AD" clId="Web-{48E5A5A7-7FD5-4F5E-973C-52F52A312E75}" dt="2024-02-07T16:51:49.091" v="288" actId="20577"/>
          <ac:spMkLst>
            <pc:docMk/>
            <pc:sldMk cId="4144378372" sldId="357"/>
            <ac:spMk id="2" creationId="{F0F7C264-C739-C6E2-C450-C528CDC70810}"/>
          </ac:spMkLst>
        </pc:spChg>
        <pc:spChg chg="add mod">
          <ac:chgData name="KWAN XIN YU" userId="S::2305373i@student.tp.edu.sg::65ce35a4-9a21-4adf-9d60-09fc9a0d9113" providerId="AD" clId="Web-{48E5A5A7-7FD5-4F5E-973C-52F52A312E75}" dt="2024-02-07T16:51:23.184" v="248" actId="20577"/>
          <ac:spMkLst>
            <pc:docMk/>
            <pc:sldMk cId="4144378372" sldId="357"/>
            <ac:spMk id="3" creationId="{A9409832-7AEC-D772-F3A9-ECA171B2E249}"/>
          </ac:spMkLst>
        </pc:spChg>
        <pc:grpChg chg="del">
          <ac:chgData name="KWAN XIN YU" userId="S::2305373i@student.tp.edu.sg::65ce35a4-9a21-4adf-9d60-09fc9a0d9113" providerId="AD" clId="Web-{48E5A5A7-7FD5-4F5E-973C-52F52A312E75}" dt="2024-02-07T16:47:03.098" v="108"/>
          <ac:grpSpMkLst>
            <pc:docMk/>
            <pc:sldMk cId="4144378372" sldId="357"/>
            <ac:grpSpMk id="22" creationId="{7970742F-7EEA-84C3-4333-A550A3026D7D}"/>
          </ac:grpSpMkLst>
        </pc:grpChg>
        <pc:cxnChg chg="add mod">
          <ac:chgData name="KWAN XIN YU" userId="S::2305373i@student.tp.edu.sg::65ce35a4-9a21-4adf-9d60-09fc9a0d9113" providerId="AD" clId="Web-{48E5A5A7-7FD5-4F5E-973C-52F52A312E75}" dt="2024-02-07T16:48:16.866" v="136" actId="14100"/>
          <ac:cxnSpMkLst>
            <pc:docMk/>
            <pc:sldMk cId="4144378372" sldId="357"/>
            <ac:cxnSpMk id="6" creationId="{1454C8A5-4477-39D0-A974-4EFCA5B3288D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49:19.665" v="188" actId="14100"/>
          <ac:cxnSpMkLst>
            <pc:docMk/>
            <pc:sldMk cId="4144378372" sldId="357"/>
            <ac:cxnSpMk id="9" creationId="{CF1C082A-923B-0CCD-7E69-18924D7B1479}"/>
          </ac:cxnSpMkLst>
        </pc:cxnChg>
        <pc:cxnChg chg="add mod">
          <ac:chgData name="KWAN XIN YU" userId="S::2305373i@student.tp.edu.sg::65ce35a4-9a21-4adf-9d60-09fc9a0d9113" providerId="AD" clId="Web-{48E5A5A7-7FD5-4F5E-973C-52F52A312E75}" dt="2024-02-07T16:50:53.324" v="242" actId="14100"/>
          <ac:cxnSpMkLst>
            <pc:docMk/>
            <pc:sldMk cId="4144378372" sldId="357"/>
            <ac:cxnSpMk id="11" creationId="{5C0985C1-F0DE-E179-365F-7694E0DA9763}"/>
          </ac:cxnSpMkLst>
        </pc:cxnChg>
      </pc:sldChg>
    </pc:docChg>
  </pc:docChgLst>
  <pc:docChgLst>
    <pc:chgData name="TEVIAN TAN" userId="S::2301867d@student.tp.edu.sg::0d916c4e-9ba8-4750-b916-289a8b595e8f" providerId="AD" clId="Web-{11A1075F-FB43-4190-B8E7-F4C1DAC4DE1A}"/>
    <pc:docChg chg="modSld">
      <pc:chgData name="TEVIAN TAN" userId="S::2301867d@student.tp.edu.sg::0d916c4e-9ba8-4750-b916-289a8b595e8f" providerId="AD" clId="Web-{11A1075F-FB43-4190-B8E7-F4C1DAC4DE1A}" dt="2024-02-08T00:48:54.258" v="35" actId="20577"/>
      <pc:docMkLst>
        <pc:docMk/>
      </pc:docMkLst>
      <pc:sldChg chg="modSp">
        <pc:chgData name="TEVIAN TAN" userId="S::2301867d@student.tp.edu.sg::0d916c4e-9ba8-4750-b916-289a8b595e8f" providerId="AD" clId="Web-{11A1075F-FB43-4190-B8E7-F4C1DAC4DE1A}" dt="2024-02-08T00:48:54.258" v="35" actId="20577"/>
        <pc:sldMkLst>
          <pc:docMk/>
          <pc:sldMk cId="2313245073" sldId="355"/>
        </pc:sldMkLst>
        <pc:spChg chg="mod">
          <ac:chgData name="TEVIAN TAN" userId="S::2301867d@student.tp.edu.sg::0d916c4e-9ba8-4750-b916-289a8b595e8f" providerId="AD" clId="Web-{11A1075F-FB43-4190-B8E7-F4C1DAC4DE1A}" dt="2024-02-08T00:48:54.258" v="35" actId="20577"/>
          <ac:spMkLst>
            <pc:docMk/>
            <pc:sldMk cId="2313245073" sldId="355"/>
            <ac:spMk id="10" creationId="{BD0F5E2D-7A57-3C08-EE68-2DE6B5BA4B18}"/>
          </ac:spMkLst>
        </pc:spChg>
      </pc:sldChg>
    </pc:docChg>
  </pc:docChgLst>
  <pc:docChgLst>
    <pc:chgData name="KWAN XIN YU" userId="S::2305373i@student.tp.edu.sg::65ce35a4-9a21-4adf-9d60-09fc9a0d9113" providerId="AD" clId="Web-{28288276-C8A0-AE4B-984C-705AAFFCFFBA}"/>
    <pc:docChg chg="modSld">
      <pc:chgData name="KWAN XIN YU" userId="S::2305373i@student.tp.edu.sg::65ce35a4-9a21-4adf-9d60-09fc9a0d9113" providerId="AD" clId="Web-{28288276-C8A0-AE4B-984C-705AAFFCFFBA}" dt="2024-02-06T16:55:03.810" v="642" actId="1076"/>
      <pc:docMkLst>
        <pc:docMk/>
      </pc:docMkLst>
      <pc:sldChg chg="addSp delSp modSp addAnim modAnim">
        <pc:chgData name="KWAN XIN YU" userId="S::2305373i@student.tp.edu.sg::65ce35a4-9a21-4adf-9d60-09fc9a0d9113" providerId="AD" clId="Web-{28288276-C8A0-AE4B-984C-705AAFFCFFBA}" dt="2024-02-06T16:55:03.810" v="642" actId="1076"/>
        <pc:sldMkLst>
          <pc:docMk/>
          <pc:sldMk cId="2361326459" sldId="344"/>
        </pc:sldMkLst>
        <pc:spChg chg="ord">
          <ac:chgData name="KWAN XIN YU" userId="S::2305373i@student.tp.edu.sg::65ce35a4-9a21-4adf-9d60-09fc9a0d9113" providerId="AD" clId="Web-{28288276-C8A0-AE4B-984C-705AAFFCFFBA}" dt="2024-02-06T16:37:48.297" v="41"/>
          <ac:spMkLst>
            <pc:docMk/>
            <pc:sldMk cId="2361326459" sldId="344"/>
            <ac:spMk id="6" creationId="{201C9811-72E8-6F91-CF44-CA0EC362A6EB}"/>
          </ac:spMkLst>
        </pc:spChg>
        <pc:spChg chg="ord">
          <ac:chgData name="KWAN XIN YU" userId="S::2305373i@student.tp.edu.sg::65ce35a4-9a21-4adf-9d60-09fc9a0d9113" providerId="AD" clId="Web-{28288276-C8A0-AE4B-984C-705AAFFCFFBA}" dt="2024-02-06T16:42:49.337" v="106"/>
          <ac:spMkLst>
            <pc:docMk/>
            <pc:sldMk cId="2361326459" sldId="344"/>
            <ac:spMk id="12" creationId="{172298B3-E628-6DAD-F424-8B7B6CA59028}"/>
          </ac:spMkLst>
        </pc:spChg>
        <pc:spChg chg="mod ord">
          <ac:chgData name="KWAN XIN YU" userId="S::2305373i@student.tp.edu.sg::65ce35a4-9a21-4adf-9d60-09fc9a0d9113" providerId="AD" clId="Web-{28288276-C8A0-AE4B-984C-705AAFFCFFBA}" dt="2024-02-06T16:44:05.605" v="126"/>
          <ac:spMkLst>
            <pc:docMk/>
            <pc:sldMk cId="2361326459" sldId="344"/>
            <ac:spMk id="488" creationId="{00000000-0000-0000-0000-000000000000}"/>
          </ac:spMkLst>
        </pc:spChg>
        <pc:spChg chg="mod">
          <ac:chgData name="KWAN XIN YU" userId="S::2305373i@student.tp.edu.sg::65ce35a4-9a21-4adf-9d60-09fc9a0d9113" providerId="AD" clId="Web-{28288276-C8A0-AE4B-984C-705AAFFCFFBA}" dt="2024-02-06T16:51:00.006" v="575" actId="1076"/>
          <ac:spMkLst>
            <pc:docMk/>
            <pc:sldMk cId="2361326459" sldId="344"/>
            <ac:spMk id="502" creationId="{F5FD6AF0-BB24-0F42-35BC-4BEB567602C9}"/>
          </ac:spMkLst>
        </pc:spChg>
        <pc:spChg chg="mod ord topLvl">
          <ac:chgData name="KWAN XIN YU" userId="S::2305373i@student.tp.edu.sg::65ce35a4-9a21-4adf-9d60-09fc9a0d9113" providerId="AD" clId="Web-{28288276-C8A0-AE4B-984C-705AAFFCFFBA}" dt="2024-02-06T16:51:52.367" v="586" actId="1076"/>
          <ac:spMkLst>
            <pc:docMk/>
            <pc:sldMk cId="2361326459" sldId="344"/>
            <ac:spMk id="504" creationId="{AAFC3825-6781-DA5A-DFB5-D27949A5C30C}"/>
          </ac:spMkLst>
        </pc:spChg>
        <pc:spChg chg="ord">
          <ac:chgData name="KWAN XIN YU" userId="S::2305373i@student.tp.edu.sg::65ce35a4-9a21-4adf-9d60-09fc9a0d9113" providerId="AD" clId="Web-{28288276-C8A0-AE4B-984C-705AAFFCFFBA}" dt="2024-02-06T16:35:16.981" v="3"/>
          <ac:spMkLst>
            <pc:docMk/>
            <pc:sldMk cId="2361326459" sldId="344"/>
            <ac:spMk id="506" creationId="{C575EEAC-007B-A4C6-B237-1435433ADA16}"/>
          </ac:spMkLst>
        </pc:spChg>
        <pc:spChg chg="del">
          <ac:chgData name="KWAN XIN YU" userId="S::2305373i@student.tp.edu.sg::65ce35a4-9a21-4adf-9d60-09fc9a0d9113" providerId="AD" clId="Web-{28288276-C8A0-AE4B-984C-705AAFFCFFBA}" dt="2024-02-06T16:35:03.184" v="1"/>
          <ac:spMkLst>
            <pc:docMk/>
            <pc:sldMk cId="2361326459" sldId="344"/>
            <ac:spMk id="512" creationId="{D14F15AB-970A-2E56-68FD-29CA073812AD}"/>
          </ac:spMkLst>
        </pc:spChg>
        <pc:spChg chg="del">
          <ac:chgData name="KWAN XIN YU" userId="S::2305373i@student.tp.edu.sg::65ce35a4-9a21-4adf-9d60-09fc9a0d9113" providerId="AD" clId="Web-{28288276-C8A0-AE4B-984C-705AAFFCFFBA}" dt="2024-02-06T16:35:20.590" v="10"/>
          <ac:spMkLst>
            <pc:docMk/>
            <pc:sldMk cId="2361326459" sldId="344"/>
            <ac:spMk id="514" creationId="{54C1AA58-0D6F-22D4-40F1-6163879188A5}"/>
          </ac:spMkLst>
        </pc:spChg>
        <pc:spChg chg="del ord topLvl">
          <ac:chgData name="KWAN XIN YU" userId="S::2305373i@student.tp.edu.sg::65ce35a4-9a21-4adf-9d60-09fc9a0d9113" providerId="AD" clId="Web-{28288276-C8A0-AE4B-984C-705AAFFCFFBA}" dt="2024-02-06T16:35:25.700" v="13"/>
          <ac:spMkLst>
            <pc:docMk/>
            <pc:sldMk cId="2361326459" sldId="344"/>
            <ac:spMk id="515" creationId="{EE221114-E4A0-5E6D-DA21-AB646D523042}"/>
          </ac:spMkLst>
        </pc:spChg>
        <pc:spChg chg="del">
          <ac:chgData name="KWAN XIN YU" userId="S::2305373i@student.tp.edu.sg::65ce35a4-9a21-4adf-9d60-09fc9a0d9113" providerId="AD" clId="Web-{28288276-C8A0-AE4B-984C-705AAFFCFFBA}" dt="2024-02-06T16:35:11.012" v="2"/>
          <ac:spMkLst>
            <pc:docMk/>
            <pc:sldMk cId="2361326459" sldId="344"/>
            <ac:spMk id="517" creationId="{A11FACDF-4D8C-F637-7438-8C18AF2F1560}"/>
          </ac:spMkLst>
        </pc:spChg>
        <pc:spChg chg="del topLvl">
          <ac:chgData name="KWAN XIN YU" userId="S::2305373i@student.tp.edu.sg::65ce35a4-9a21-4adf-9d60-09fc9a0d9113" providerId="AD" clId="Web-{28288276-C8A0-AE4B-984C-705AAFFCFFBA}" dt="2024-02-06T16:37:54.173" v="43"/>
          <ac:spMkLst>
            <pc:docMk/>
            <pc:sldMk cId="2361326459" sldId="344"/>
            <ac:spMk id="521" creationId="{7B8A36C8-9546-F89A-B481-BA131DB77102}"/>
          </ac:spMkLst>
        </pc:spChg>
        <pc:spChg chg="del topLvl">
          <ac:chgData name="KWAN XIN YU" userId="S::2305373i@student.tp.edu.sg::65ce35a4-9a21-4adf-9d60-09fc9a0d9113" providerId="AD" clId="Web-{28288276-C8A0-AE4B-984C-705AAFFCFFBA}" dt="2024-02-06T16:37:51.719" v="42"/>
          <ac:spMkLst>
            <pc:docMk/>
            <pc:sldMk cId="2361326459" sldId="344"/>
            <ac:spMk id="522" creationId="{08E2864F-4E11-5981-B9B1-CA254FD91329}"/>
          </ac:spMkLst>
        </pc:spChg>
        <pc:spChg chg="mod ord">
          <ac:chgData name="KWAN XIN YU" userId="S::2305373i@student.tp.edu.sg::65ce35a4-9a21-4adf-9d60-09fc9a0d9113" providerId="AD" clId="Web-{28288276-C8A0-AE4B-984C-705AAFFCFFBA}" dt="2024-02-06T16:50:39.568" v="570" actId="1076"/>
          <ac:spMkLst>
            <pc:docMk/>
            <pc:sldMk cId="2361326459" sldId="344"/>
            <ac:spMk id="529" creationId="{CB578E25-00D7-527D-DB82-275866F5C73C}"/>
          </ac:spMkLst>
        </pc:spChg>
        <pc:spChg chg="mod ord">
          <ac:chgData name="KWAN XIN YU" userId="S::2305373i@student.tp.edu.sg::65ce35a4-9a21-4adf-9d60-09fc9a0d9113" providerId="AD" clId="Web-{28288276-C8A0-AE4B-984C-705AAFFCFFBA}" dt="2024-02-06T16:55:03.810" v="642" actId="1076"/>
          <ac:spMkLst>
            <pc:docMk/>
            <pc:sldMk cId="2361326459" sldId="344"/>
            <ac:spMk id="531" creationId="{D2F53F7F-5636-1E72-78B8-D26017287B82}"/>
          </ac:spMkLst>
        </pc:spChg>
        <pc:spChg chg="mod ord">
          <ac:chgData name="KWAN XIN YU" userId="S::2305373i@student.tp.edu.sg::65ce35a4-9a21-4adf-9d60-09fc9a0d9113" providerId="AD" clId="Web-{28288276-C8A0-AE4B-984C-705AAFFCFFBA}" dt="2024-02-06T16:52:56.072" v="612" actId="20577"/>
          <ac:spMkLst>
            <pc:docMk/>
            <pc:sldMk cId="2361326459" sldId="344"/>
            <ac:spMk id="538" creationId="{BCAA54B4-DA70-1F7F-D2A4-AF2CDD2C4E37}"/>
          </ac:spMkLst>
        </pc:spChg>
        <pc:spChg chg="mod ord">
          <ac:chgData name="KWAN XIN YU" userId="S::2305373i@student.tp.edu.sg::65ce35a4-9a21-4adf-9d60-09fc9a0d9113" providerId="AD" clId="Web-{28288276-C8A0-AE4B-984C-705AAFFCFFBA}" dt="2024-02-06T16:51:24.585" v="581" actId="1076"/>
          <ac:spMkLst>
            <pc:docMk/>
            <pc:sldMk cId="2361326459" sldId="344"/>
            <ac:spMk id="539" creationId="{172F23D8-4675-26C7-2EDA-B52D3E46A7B7}"/>
          </ac:spMkLst>
        </pc:spChg>
        <pc:spChg chg="mod ord">
          <ac:chgData name="KWAN XIN YU" userId="S::2305373i@student.tp.edu.sg::65ce35a4-9a21-4adf-9d60-09fc9a0d9113" providerId="AD" clId="Web-{28288276-C8A0-AE4B-984C-705AAFFCFFBA}" dt="2024-02-06T16:53:17.963" v="614" actId="1076"/>
          <ac:spMkLst>
            <pc:docMk/>
            <pc:sldMk cId="2361326459" sldId="344"/>
            <ac:spMk id="544" creationId="{145787D3-4785-3BCE-A275-C3730BA4E4B8}"/>
          </ac:spMkLst>
        </pc:spChg>
        <pc:spChg chg="mod ord">
          <ac:chgData name="KWAN XIN YU" userId="S::2305373i@student.tp.edu.sg::65ce35a4-9a21-4adf-9d60-09fc9a0d9113" providerId="AD" clId="Web-{28288276-C8A0-AE4B-984C-705AAFFCFFBA}" dt="2024-02-06T16:53:10.463" v="613" actId="1076"/>
          <ac:spMkLst>
            <pc:docMk/>
            <pc:sldMk cId="2361326459" sldId="344"/>
            <ac:spMk id="545" creationId="{62EA0FB0-4C9B-FCD2-C066-F5F52DB999E3}"/>
          </ac:spMkLst>
        </pc:spChg>
        <pc:grpChg chg="add mod ord">
          <ac:chgData name="KWAN XIN YU" userId="S::2305373i@student.tp.edu.sg::65ce35a4-9a21-4adf-9d60-09fc9a0d9113" providerId="AD" clId="Web-{28288276-C8A0-AE4B-984C-705AAFFCFFBA}" dt="2024-02-06T16:44:34.496" v="151"/>
          <ac:grpSpMkLst>
            <pc:docMk/>
            <pc:sldMk cId="2361326459" sldId="344"/>
            <ac:grpSpMk id="3" creationId="{0F441FEE-6257-2A9F-4A3B-697D4F908FC7}"/>
          </ac:grpSpMkLst>
        </pc:grpChg>
        <pc:grpChg chg="add mod ord">
          <ac:chgData name="KWAN XIN YU" userId="S::2305373i@student.tp.edu.sg::65ce35a4-9a21-4adf-9d60-09fc9a0d9113" providerId="AD" clId="Web-{28288276-C8A0-AE4B-984C-705AAFFCFFBA}" dt="2024-02-06T16:44:35.527" v="153"/>
          <ac:grpSpMkLst>
            <pc:docMk/>
            <pc:sldMk cId="2361326459" sldId="344"/>
            <ac:grpSpMk id="5" creationId="{774C5F8F-131F-53C4-59F1-066C14B98D65}"/>
          </ac:grpSpMkLst>
        </pc:grpChg>
        <pc:grpChg chg="add mod">
          <ac:chgData name="KWAN XIN YU" userId="S::2305373i@student.tp.edu.sg::65ce35a4-9a21-4adf-9d60-09fc9a0d9113" providerId="AD" clId="Web-{28288276-C8A0-AE4B-984C-705AAFFCFFBA}" dt="2024-02-06T16:54:43.231" v="636" actId="1076"/>
          <ac:grpSpMkLst>
            <pc:docMk/>
            <pc:sldMk cId="2361326459" sldId="344"/>
            <ac:grpSpMk id="7" creationId="{4A32AC49-8475-4C7C-C50B-6AD7D21CF89A}"/>
          </ac:grpSpMkLst>
        </pc:grpChg>
        <pc:grpChg chg="add mod">
          <ac:chgData name="KWAN XIN YU" userId="S::2305373i@student.tp.edu.sg::65ce35a4-9a21-4adf-9d60-09fc9a0d9113" providerId="AD" clId="Web-{28288276-C8A0-AE4B-984C-705AAFFCFFBA}" dt="2024-02-06T16:51:21.070" v="580" actId="1076"/>
          <ac:grpSpMkLst>
            <pc:docMk/>
            <pc:sldMk cId="2361326459" sldId="344"/>
            <ac:grpSpMk id="8" creationId="{6A3D5B43-D52E-F826-1D6F-52065A1577F6}"/>
          </ac:grpSpMkLst>
        </pc:grpChg>
        <pc:grpChg chg="add">
          <ac:chgData name="KWAN XIN YU" userId="S::2305373i@student.tp.edu.sg::65ce35a4-9a21-4adf-9d60-09fc9a0d9113" providerId="AD" clId="Web-{28288276-C8A0-AE4B-984C-705AAFFCFFBA}" dt="2024-02-06T16:48:34.659" v="556"/>
          <ac:grpSpMkLst>
            <pc:docMk/>
            <pc:sldMk cId="2361326459" sldId="344"/>
            <ac:grpSpMk id="9" creationId="{7665DA4B-4965-0438-4F72-8F91E490672C}"/>
          </ac:grpSpMkLst>
        </pc:grpChg>
        <pc:grpChg chg="mod ord">
          <ac:chgData name="KWAN XIN YU" userId="S::2305373i@student.tp.edu.sg::65ce35a4-9a21-4adf-9d60-09fc9a0d9113" providerId="AD" clId="Web-{28288276-C8A0-AE4B-984C-705AAFFCFFBA}" dt="2024-02-06T16:44:34.027" v="150"/>
          <ac:grpSpMkLst>
            <pc:docMk/>
            <pc:sldMk cId="2361326459" sldId="344"/>
            <ac:grpSpMk id="13" creationId="{88AD988D-7592-E5CB-22F1-60317238D19E}"/>
          </ac:grpSpMkLst>
        </pc:grpChg>
        <pc:grpChg chg="del">
          <ac:chgData name="KWAN XIN YU" userId="S::2305373i@student.tp.edu.sg::65ce35a4-9a21-4adf-9d60-09fc9a0d9113" providerId="AD" clId="Web-{28288276-C8A0-AE4B-984C-705AAFFCFFBA}" dt="2024-02-06T16:35:20.590" v="10"/>
          <ac:grpSpMkLst>
            <pc:docMk/>
            <pc:sldMk cId="2361326459" sldId="344"/>
            <ac:grpSpMk id="519" creationId="{0C701F06-5309-348B-8199-01699B8CA798}"/>
          </ac:grpSpMkLst>
        </pc:grpChg>
        <pc:grpChg chg="del ord">
          <ac:chgData name="KWAN XIN YU" userId="S::2305373i@student.tp.edu.sg::65ce35a4-9a21-4adf-9d60-09fc9a0d9113" providerId="AD" clId="Web-{28288276-C8A0-AE4B-984C-705AAFFCFFBA}" dt="2024-02-06T16:37:51.719" v="42"/>
          <ac:grpSpMkLst>
            <pc:docMk/>
            <pc:sldMk cId="2361326459" sldId="344"/>
            <ac:grpSpMk id="523" creationId="{BA8B7681-674E-65E5-212C-D60E4672E5B1}"/>
          </ac:grpSpMkLst>
        </pc:grpChg>
        <pc:grpChg chg="mod ord">
          <ac:chgData name="KWAN XIN YU" userId="S::2305373i@student.tp.edu.sg::65ce35a4-9a21-4adf-9d60-09fc9a0d9113" providerId="AD" clId="Web-{28288276-C8A0-AE4B-984C-705AAFFCFFBA}" dt="2024-02-06T16:44:33.527" v="149"/>
          <ac:grpSpMkLst>
            <pc:docMk/>
            <pc:sldMk cId="2361326459" sldId="344"/>
            <ac:grpSpMk id="540" creationId="{254768C1-AE74-661B-AD19-29A73B8BE8A1}"/>
          </ac:grpSpMkLst>
        </pc:grpChg>
        <pc:grpChg chg="del ord">
          <ac:chgData name="KWAN XIN YU" userId="S::2305373i@student.tp.edu.sg::65ce35a4-9a21-4adf-9d60-09fc9a0d9113" providerId="AD" clId="Web-{28288276-C8A0-AE4B-984C-705AAFFCFFBA}" dt="2024-02-06T16:35:25.700" v="13"/>
          <ac:grpSpMkLst>
            <pc:docMk/>
            <pc:sldMk cId="2361326459" sldId="344"/>
            <ac:grpSpMk id="541" creationId="{B5B462B8-C8BF-B100-7529-BFC5E582CA7D}"/>
          </ac:grpSpMkLst>
        </pc:grpChg>
        <pc:picChg chg="add mod">
          <ac:chgData name="KWAN XIN YU" userId="S::2305373i@student.tp.edu.sg::65ce35a4-9a21-4adf-9d60-09fc9a0d9113" providerId="AD" clId="Web-{28288276-C8A0-AE4B-984C-705AAFFCFFBA}" dt="2024-02-06T16:51:55.883" v="587" actId="1076"/>
          <ac:picMkLst>
            <pc:docMk/>
            <pc:sldMk cId="2361326459" sldId="344"/>
            <ac:picMk id="2" creationId="{C081516A-C110-FFD4-D188-32D039235C3A}"/>
          </ac:picMkLst>
        </pc:picChg>
        <pc:picChg chg="add mod">
          <ac:chgData name="KWAN XIN YU" userId="S::2305373i@student.tp.edu.sg::65ce35a4-9a21-4adf-9d60-09fc9a0d9113" providerId="AD" clId="Web-{28288276-C8A0-AE4B-984C-705AAFFCFFBA}" dt="2024-02-06T16:38:15.361" v="49" actId="1076"/>
          <ac:picMkLst>
            <pc:docMk/>
            <pc:sldMk cId="2361326459" sldId="344"/>
            <ac:picMk id="4" creationId="{829CCDD2-3F20-3B94-4299-BDDEC3BACCF6}"/>
          </ac:picMkLst>
        </pc:picChg>
        <pc:picChg chg="mod">
          <ac:chgData name="KWAN XIN YU" userId="S::2305373i@student.tp.edu.sg::65ce35a4-9a21-4adf-9d60-09fc9a0d9113" providerId="AD" clId="Web-{28288276-C8A0-AE4B-984C-705AAFFCFFBA}" dt="2024-02-06T16:54:03.980" v="621" actId="1076"/>
          <ac:picMkLst>
            <pc:docMk/>
            <pc:sldMk cId="2361326459" sldId="344"/>
            <ac:picMk id="533" creationId="{BE2CD7B3-8DC5-3F28-1DFE-692FC4C96700}"/>
          </ac:picMkLst>
        </pc:picChg>
      </pc:sldChg>
    </pc:docChg>
  </pc:docChgLst>
  <pc:docChgLst>
    <pc:chgData name="KWAN XIN YU" userId="S::2305373i@student.tp.edu.sg::65ce35a4-9a21-4adf-9d60-09fc9a0d9113" providerId="AD" clId="Web-{5945254F-16D2-8AAB-1B8B-5455EEF58183}"/>
    <pc:docChg chg="addSld delSld modSld sldOrd">
      <pc:chgData name="KWAN XIN YU" userId="S::2305373i@student.tp.edu.sg::65ce35a4-9a21-4adf-9d60-09fc9a0d9113" providerId="AD" clId="Web-{5945254F-16D2-8AAB-1B8B-5455EEF58183}" dt="2024-02-06T11:18:27.018" v="325" actId="20577"/>
      <pc:docMkLst>
        <pc:docMk/>
      </pc:docMkLst>
      <pc:sldChg chg="add del ord">
        <pc:chgData name="KWAN XIN YU" userId="S::2305373i@student.tp.edu.sg::65ce35a4-9a21-4adf-9d60-09fc9a0d9113" providerId="AD" clId="Web-{5945254F-16D2-8AAB-1B8B-5455EEF58183}" dt="2024-02-06T11:10:32.014" v="11"/>
        <pc:sldMkLst>
          <pc:docMk/>
          <pc:sldMk cId="0" sldId="257"/>
        </pc:sldMkLst>
      </pc:sldChg>
      <pc:sldChg chg="add del ord">
        <pc:chgData name="KWAN XIN YU" userId="S::2305373i@student.tp.edu.sg::65ce35a4-9a21-4adf-9d60-09fc9a0d9113" providerId="AD" clId="Web-{5945254F-16D2-8AAB-1B8B-5455EEF58183}" dt="2024-02-06T11:10:31.983" v="10"/>
        <pc:sldMkLst>
          <pc:docMk/>
          <pc:sldMk cId="0" sldId="258"/>
        </pc:sldMkLst>
      </pc:sldChg>
      <pc:sldChg chg="add del ord">
        <pc:chgData name="KWAN XIN YU" userId="S::2305373i@student.tp.edu.sg::65ce35a4-9a21-4adf-9d60-09fc9a0d9113" providerId="AD" clId="Web-{5945254F-16D2-8AAB-1B8B-5455EEF58183}" dt="2024-02-06T11:10:31.968" v="9"/>
        <pc:sldMkLst>
          <pc:docMk/>
          <pc:sldMk cId="0" sldId="259"/>
        </pc:sldMkLst>
      </pc:sldChg>
      <pc:sldChg chg="add del ord">
        <pc:chgData name="KWAN XIN YU" userId="S::2305373i@student.tp.edu.sg::65ce35a4-9a21-4adf-9d60-09fc9a0d9113" providerId="AD" clId="Web-{5945254F-16D2-8AAB-1B8B-5455EEF58183}" dt="2024-02-06T11:10:31.936" v="8"/>
        <pc:sldMkLst>
          <pc:docMk/>
          <pc:sldMk cId="0" sldId="260"/>
        </pc:sldMkLst>
      </pc:sldChg>
      <pc:sldChg chg="modSp">
        <pc:chgData name="KWAN XIN YU" userId="S::2305373i@student.tp.edu.sg::65ce35a4-9a21-4adf-9d60-09fc9a0d9113" providerId="AD" clId="Web-{5945254F-16D2-8AAB-1B8B-5455EEF58183}" dt="2024-02-06T11:18:27.018" v="325" actId="20577"/>
        <pc:sldMkLst>
          <pc:docMk/>
          <pc:sldMk cId="0" sldId="261"/>
        </pc:sldMkLst>
        <pc:spChg chg="mod">
          <ac:chgData name="KWAN XIN YU" userId="S::2305373i@student.tp.edu.sg::65ce35a4-9a21-4adf-9d60-09fc9a0d9113" providerId="AD" clId="Web-{5945254F-16D2-8AAB-1B8B-5455EEF58183}" dt="2024-02-06T11:18:27.018" v="325" actId="20577"/>
          <ac:spMkLst>
            <pc:docMk/>
            <pc:sldMk cId="0" sldId="261"/>
            <ac:spMk id="463" creationId="{00000000-0000-0000-0000-000000000000}"/>
          </ac:spMkLst>
        </pc:spChg>
        <pc:spChg chg="mod">
          <ac:chgData name="KWAN XIN YU" userId="S::2305373i@student.tp.edu.sg::65ce35a4-9a21-4adf-9d60-09fc9a0d9113" providerId="AD" clId="Web-{5945254F-16D2-8AAB-1B8B-5455EEF58183}" dt="2024-02-06T11:15:31.214" v="115" actId="20577"/>
          <ac:spMkLst>
            <pc:docMk/>
            <pc:sldMk cId="0" sldId="261"/>
            <ac:spMk id="464" creationId="{00000000-0000-0000-0000-000000000000}"/>
          </ac:spMkLst>
        </pc:spChg>
      </pc:sldChg>
    </pc:docChg>
  </pc:docChgLst>
  <pc:docChgLst>
    <pc:chgData name="SOON YI JIE" userId="S::2300335c@student.tp.edu.sg::16c93929-1f1f-4c41-aa09-363f3b0686e1" providerId="AD" clId="Web-{49190153-C9BB-CA86-7361-01D745459DD2}"/>
    <pc:docChg chg="modSld">
      <pc:chgData name="SOON YI JIE" userId="S::2300335c@student.tp.edu.sg::16c93929-1f1f-4c41-aa09-363f3b0686e1" providerId="AD" clId="Web-{49190153-C9BB-CA86-7361-01D745459DD2}" dt="2024-02-07T09:59:40.412" v="49"/>
      <pc:docMkLst>
        <pc:docMk/>
      </pc:docMkLst>
      <pc:sldChg chg="addSp delSp modSp">
        <pc:chgData name="SOON YI JIE" userId="S::2300335c@student.tp.edu.sg::16c93929-1f1f-4c41-aa09-363f3b0686e1" providerId="AD" clId="Web-{49190153-C9BB-CA86-7361-01D745459DD2}" dt="2024-02-07T09:59:40.412" v="49"/>
        <pc:sldMkLst>
          <pc:docMk/>
          <pc:sldMk cId="0" sldId="261"/>
        </pc:sldMkLst>
        <pc:spChg chg="mod">
          <ac:chgData name="SOON YI JIE" userId="S::2300335c@student.tp.edu.sg::16c93929-1f1f-4c41-aa09-363f3b0686e1" providerId="AD" clId="Web-{49190153-C9BB-CA86-7361-01D745459DD2}" dt="2024-02-07T09:59:37.646" v="47" actId="1076"/>
          <ac:spMkLst>
            <pc:docMk/>
            <pc:sldMk cId="0" sldId="261"/>
            <ac:spMk id="5" creationId="{72C72ACE-F568-EBC7-BA86-97D5AD9904B6}"/>
          </ac:spMkLst>
        </pc:spChg>
        <pc:spChg chg="add del mod">
          <ac:chgData name="SOON YI JIE" userId="S::2300335c@student.tp.edu.sg::16c93929-1f1f-4c41-aa09-363f3b0686e1" providerId="AD" clId="Web-{49190153-C9BB-CA86-7361-01D745459DD2}" dt="2024-02-07T09:59:40.412" v="49"/>
          <ac:spMkLst>
            <pc:docMk/>
            <pc:sldMk cId="0" sldId="261"/>
            <ac:spMk id="8" creationId="{9BF91920-AC8A-AC1D-C45B-F43E93C2D523}"/>
          </ac:spMkLst>
        </pc:spChg>
        <pc:spChg chg="mod">
          <ac:chgData name="SOON YI JIE" userId="S::2300335c@student.tp.edu.sg::16c93929-1f1f-4c41-aa09-363f3b0686e1" providerId="AD" clId="Web-{49190153-C9BB-CA86-7361-01D745459DD2}" dt="2024-02-07T09:23:54.892" v="34" actId="1076"/>
          <ac:spMkLst>
            <pc:docMk/>
            <pc:sldMk cId="0" sldId="261"/>
            <ac:spMk id="462" creationId="{00000000-0000-0000-0000-000000000000}"/>
          </ac:spMkLst>
        </pc:spChg>
        <pc:spChg chg="mod">
          <ac:chgData name="SOON YI JIE" userId="S::2300335c@student.tp.edu.sg::16c93929-1f1f-4c41-aa09-363f3b0686e1" providerId="AD" clId="Web-{49190153-C9BB-CA86-7361-01D745459DD2}" dt="2024-02-07T09:23:25.969" v="33" actId="14100"/>
          <ac:spMkLst>
            <pc:docMk/>
            <pc:sldMk cId="0" sldId="261"/>
            <ac:spMk id="463" creationId="{00000000-0000-0000-0000-000000000000}"/>
          </ac:spMkLst>
        </pc:spChg>
        <pc:spChg chg="mod">
          <ac:chgData name="SOON YI JIE" userId="S::2300335c@student.tp.edu.sg::16c93929-1f1f-4c41-aa09-363f3b0686e1" providerId="AD" clId="Web-{49190153-C9BB-CA86-7361-01D745459DD2}" dt="2024-02-07T09:22:50.827" v="16" actId="1076"/>
          <ac:spMkLst>
            <pc:docMk/>
            <pc:sldMk cId="0" sldId="261"/>
            <ac:spMk id="464" creationId="{00000000-0000-0000-0000-000000000000}"/>
          </ac:spMkLst>
        </pc:spChg>
        <pc:picChg chg="mod">
          <ac:chgData name="SOON YI JIE" userId="S::2300335c@student.tp.edu.sg::16c93929-1f1f-4c41-aa09-363f3b0686e1" providerId="AD" clId="Web-{49190153-C9BB-CA86-7361-01D745459DD2}" dt="2024-02-07T09:23:01.140" v="19" actId="1076"/>
          <ac:picMkLst>
            <pc:docMk/>
            <pc:sldMk cId="0" sldId="261"/>
            <ac:picMk id="6" creationId="{2DD49365-ECE2-0F90-FD01-2832B3CA02D8}"/>
          </ac:picMkLst>
        </pc:picChg>
      </pc:sldChg>
      <pc:sldChg chg="modSp">
        <pc:chgData name="SOON YI JIE" userId="S::2300335c@student.tp.edu.sg::16c93929-1f1f-4c41-aa09-363f3b0686e1" providerId="AD" clId="Web-{49190153-C9BB-CA86-7361-01D745459DD2}" dt="2024-02-07T09:23:12.594" v="31" actId="20577"/>
        <pc:sldMkLst>
          <pc:docMk/>
          <pc:sldMk cId="1990352755" sldId="346"/>
        </pc:sldMkLst>
        <pc:spChg chg="mod">
          <ac:chgData name="SOON YI JIE" userId="S::2300335c@student.tp.edu.sg::16c93929-1f1f-4c41-aa09-363f3b0686e1" providerId="AD" clId="Web-{49190153-C9BB-CA86-7361-01D745459DD2}" dt="2024-02-07T09:23:12.594" v="31" actId="20577"/>
          <ac:spMkLst>
            <pc:docMk/>
            <pc:sldMk cId="1990352755" sldId="346"/>
            <ac:spMk id="4" creationId="{E8453558-8652-0855-EB1C-0B7AD8F292AE}"/>
          </ac:spMkLst>
        </pc:spChg>
      </pc:sldChg>
      <pc:sldChg chg="modSp">
        <pc:chgData name="SOON YI JIE" userId="S::2300335c@student.tp.edu.sg::16c93929-1f1f-4c41-aa09-363f3b0686e1" providerId="AD" clId="Web-{49190153-C9BB-CA86-7361-01D745459DD2}" dt="2024-02-07T09:36:06.722" v="40" actId="1076"/>
        <pc:sldMkLst>
          <pc:docMk/>
          <pc:sldMk cId="1373225626" sldId="347"/>
        </pc:sldMkLst>
        <pc:picChg chg="mod">
          <ac:chgData name="SOON YI JIE" userId="S::2300335c@student.tp.edu.sg::16c93929-1f1f-4c41-aa09-363f3b0686e1" providerId="AD" clId="Web-{49190153-C9BB-CA86-7361-01D745459DD2}" dt="2024-02-07T09:36:06.722" v="40" actId="1076"/>
          <ac:picMkLst>
            <pc:docMk/>
            <pc:sldMk cId="1373225626" sldId="347"/>
            <ac:picMk id="3" creationId="{C93BA6CA-DFA3-84B9-8A76-6BD83F96EC79}"/>
          </ac:picMkLst>
        </pc:picChg>
      </pc:sldChg>
      <pc:sldChg chg="modSp">
        <pc:chgData name="SOON YI JIE" userId="S::2300335c@student.tp.edu.sg::16c93929-1f1f-4c41-aa09-363f3b0686e1" providerId="AD" clId="Web-{49190153-C9BB-CA86-7361-01D745459DD2}" dt="2024-02-07T09:58:58.457" v="41" actId="1076"/>
        <pc:sldMkLst>
          <pc:docMk/>
          <pc:sldMk cId="1701834627" sldId="350"/>
        </pc:sldMkLst>
        <pc:spChg chg="mod">
          <ac:chgData name="SOON YI JIE" userId="S::2300335c@student.tp.edu.sg::16c93929-1f1f-4c41-aa09-363f3b0686e1" providerId="AD" clId="Web-{49190153-C9BB-CA86-7361-01D745459DD2}" dt="2024-02-07T09:58:58.457" v="41" actId="1076"/>
          <ac:spMkLst>
            <pc:docMk/>
            <pc:sldMk cId="1701834627" sldId="350"/>
            <ac:spMk id="3" creationId="{076E224D-C0C0-CAEF-C28F-E0309AA5E909}"/>
          </ac:spMkLst>
        </pc:spChg>
        <pc:spChg chg="mod">
          <ac:chgData name="SOON YI JIE" userId="S::2300335c@student.tp.edu.sg::16c93929-1f1f-4c41-aa09-363f3b0686e1" providerId="AD" clId="Web-{49190153-C9BB-CA86-7361-01D745459DD2}" dt="2024-02-07T09:24:03.314" v="35" actId="1076"/>
          <ac:spMkLst>
            <pc:docMk/>
            <pc:sldMk cId="1701834627" sldId="350"/>
            <ac:spMk id="4" creationId="{E8453558-8652-0855-EB1C-0B7AD8F292AE}"/>
          </ac:spMkLst>
        </pc:spChg>
      </pc:sldChg>
    </pc:docChg>
  </pc:docChgLst>
  <pc:docChgLst>
    <pc:chgData name="SHUBHAM KAUSHIK" userId="221c5b55-db52-4d65-b2b1-08d25182c9aa" providerId="ADAL" clId="{C131B884-7DCB-DD4F-8ABC-954D85333613}"/>
    <pc:docChg chg="undo redo custSel addSld delSld modSld sldOrd">
      <pc:chgData name="SHUBHAM KAUSHIK" userId="221c5b55-db52-4d65-b2b1-08d25182c9aa" providerId="ADAL" clId="{C131B884-7DCB-DD4F-8ABC-954D85333613}" dt="2024-02-08T00:15:12.522" v="4564" actId="1076"/>
      <pc:docMkLst>
        <pc:docMk/>
      </pc:docMkLst>
      <pc:sldChg chg="modTransition">
        <pc:chgData name="SHUBHAM KAUSHIK" userId="221c5b55-db52-4d65-b2b1-08d25182c9aa" providerId="ADAL" clId="{C131B884-7DCB-DD4F-8ABC-954D85333613}" dt="2024-02-07T17:41:59.610" v="4557"/>
        <pc:sldMkLst>
          <pc:docMk/>
          <pc:sldMk cId="0" sldId="256"/>
        </pc:sldMkLst>
      </pc:sldChg>
      <pc:sldChg chg="modTransition">
        <pc:chgData name="SHUBHAM KAUSHIK" userId="221c5b55-db52-4d65-b2b1-08d25182c9aa" providerId="ADAL" clId="{C131B884-7DCB-DD4F-8ABC-954D85333613}" dt="2024-02-07T17:42:22.316" v="4558"/>
        <pc:sldMkLst>
          <pc:docMk/>
          <pc:sldMk cId="0" sldId="261"/>
        </pc:sldMkLst>
      </pc:sldChg>
      <pc:sldChg chg="addSp delSp modSp mod">
        <pc:chgData name="SHUBHAM KAUSHIK" userId="221c5b55-db52-4d65-b2b1-08d25182c9aa" providerId="ADAL" clId="{C131B884-7DCB-DD4F-8ABC-954D85333613}" dt="2024-02-07T09:06:54.834" v="182" actId="478"/>
        <pc:sldMkLst>
          <pc:docMk/>
          <pc:sldMk cId="2759057793" sldId="337"/>
        </pc:sldMkLst>
        <pc:spChg chg="add del mod">
          <ac:chgData name="SHUBHAM KAUSHIK" userId="221c5b55-db52-4d65-b2b1-08d25182c9aa" providerId="ADAL" clId="{C131B884-7DCB-DD4F-8ABC-954D85333613}" dt="2024-02-07T09:06:38.579" v="163" actId="478"/>
          <ac:spMkLst>
            <pc:docMk/>
            <pc:sldMk cId="2759057793" sldId="337"/>
            <ac:spMk id="5" creationId="{9953BE30-CBE7-B5CE-13E5-63D02A66E2A5}"/>
          </ac:spMkLst>
        </pc:spChg>
        <pc:spChg chg="del mod">
          <ac:chgData name="SHUBHAM KAUSHIK" userId="221c5b55-db52-4d65-b2b1-08d25182c9aa" providerId="ADAL" clId="{C131B884-7DCB-DD4F-8ABC-954D85333613}" dt="2024-02-07T09:06:33.452" v="161" actId="478"/>
          <ac:spMkLst>
            <pc:docMk/>
            <pc:sldMk cId="2759057793" sldId="337"/>
            <ac:spMk id="815" creationId="{00000000-0000-0000-0000-000000000000}"/>
          </ac:spMkLst>
        </pc:spChg>
        <pc:picChg chg="del mod">
          <ac:chgData name="SHUBHAM KAUSHIK" userId="221c5b55-db52-4d65-b2b1-08d25182c9aa" providerId="ADAL" clId="{C131B884-7DCB-DD4F-8ABC-954D85333613}" dt="2024-02-07T09:06:54.834" v="182" actId="478"/>
          <ac:picMkLst>
            <pc:docMk/>
            <pc:sldMk cId="2759057793" sldId="337"/>
            <ac:picMk id="3" creationId="{E5AF25D4-AF02-0892-7E60-C4752F2891D8}"/>
          </ac:picMkLst>
        </pc:picChg>
      </pc:sldChg>
      <pc:sldChg chg="addSp delSp modSp add mod ord">
        <pc:chgData name="SHUBHAM KAUSHIK" userId="221c5b55-db52-4d65-b2b1-08d25182c9aa" providerId="ADAL" clId="{C131B884-7DCB-DD4F-8ABC-954D85333613}" dt="2024-02-07T17:12:00.551" v="4406" actId="113"/>
        <pc:sldMkLst>
          <pc:docMk/>
          <pc:sldMk cId="1605022899" sldId="338"/>
        </pc:sldMkLst>
        <pc:spChg chg="mod">
          <ac:chgData name="SHUBHAM KAUSHIK" userId="221c5b55-db52-4d65-b2b1-08d25182c9aa" providerId="ADAL" clId="{C131B884-7DCB-DD4F-8ABC-954D85333613}" dt="2024-02-06T15:44:56.278" v="110" actId="20577"/>
          <ac:spMkLst>
            <pc:docMk/>
            <pc:sldMk cId="1605022899" sldId="338"/>
            <ac:spMk id="3" creationId="{E6B20847-00FE-A1D8-53BC-F52BED1BE375}"/>
          </ac:spMkLst>
        </pc:spChg>
        <pc:spChg chg="del">
          <ac:chgData name="SHUBHAM KAUSHIK" userId="221c5b55-db52-4d65-b2b1-08d25182c9aa" providerId="ADAL" clId="{C131B884-7DCB-DD4F-8ABC-954D85333613}" dt="2024-02-07T13:31:08.851" v="2893" actId="478"/>
          <ac:spMkLst>
            <pc:docMk/>
            <pc:sldMk cId="1605022899" sldId="338"/>
            <ac:spMk id="5" creationId="{72C72ACE-F568-EBC7-BA86-97D5AD9904B6}"/>
          </ac:spMkLst>
        </pc:spChg>
        <pc:spChg chg="mod">
          <ac:chgData name="SHUBHAM KAUSHIK" userId="221c5b55-db52-4d65-b2b1-08d25182c9aa" providerId="ADAL" clId="{C131B884-7DCB-DD4F-8ABC-954D85333613}" dt="2024-02-07T17:12:00.551" v="4406" actId="113"/>
          <ac:spMkLst>
            <pc:docMk/>
            <pc:sldMk cId="1605022899" sldId="338"/>
            <ac:spMk id="6" creationId="{BD0F5E2D-7A57-3C08-EE68-2DE6B5BA4B18}"/>
          </ac:spMkLst>
        </pc:spChg>
        <pc:spChg chg="add del mod">
          <ac:chgData name="SHUBHAM KAUSHIK" userId="221c5b55-db52-4d65-b2b1-08d25182c9aa" providerId="ADAL" clId="{C131B884-7DCB-DD4F-8ABC-954D85333613}" dt="2024-02-07T13:31:12.222" v="2895" actId="478"/>
          <ac:spMkLst>
            <pc:docMk/>
            <pc:sldMk cId="1605022899" sldId="338"/>
            <ac:spMk id="7" creationId="{962140CE-CDED-788A-F789-B6C3220E38C4}"/>
          </ac:spMkLst>
        </pc:spChg>
        <pc:spChg chg="mod">
          <ac:chgData name="SHUBHAM KAUSHIK" userId="221c5b55-db52-4d65-b2b1-08d25182c9aa" providerId="ADAL" clId="{C131B884-7DCB-DD4F-8ABC-954D85333613}" dt="2024-02-06T15:43:46.258" v="32" actId="1076"/>
          <ac:spMkLst>
            <pc:docMk/>
            <pc:sldMk cId="1605022899" sldId="338"/>
            <ac:spMk id="462" creationId="{00000000-0000-0000-0000-000000000000}"/>
          </ac:spMkLst>
        </pc:spChg>
        <pc:spChg chg="del">
          <ac:chgData name="SHUBHAM KAUSHIK" userId="221c5b55-db52-4d65-b2b1-08d25182c9aa" providerId="ADAL" clId="{C131B884-7DCB-DD4F-8ABC-954D85333613}" dt="2024-02-07T13:31:10.536" v="2894" actId="478"/>
          <ac:spMkLst>
            <pc:docMk/>
            <pc:sldMk cId="1605022899" sldId="338"/>
            <ac:spMk id="464" creationId="{00000000-0000-0000-0000-000000000000}"/>
          </ac:spMkLst>
        </pc:spChg>
        <pc:picChg chg="del">
          <ac:chgData name="SHUBHAM KAUSHIK" userId="221c5b55-db52-4d65-b2b1-08d25182c9aa" providerId="ADAL" clId="{C131B884-7DCB-DD4F-8ABC-954D85333613}" dt="2024-02-06T15:43:47.226" v="33" actId="478"/>
          <ac:picMkLst>
            <pc:docMk/>
            <pc:sldMk cId="1605022899" sldId="338"/>
            <ac:picMk id="6" creationId="{2DD49365-ECE2-0F90-FD01-2832B3CA02D8}"/>
          </ac:picMkLst>
        </pc:picChg>
      </pc:sldChg>
      <pc:sldChg chg="addSp delSp modSp add mod">
        <pc:chgData name="SHUBHAM KAUSHIK" userId="221c5b55-db52-4d65-b2b1-08d25182c9aa" providerId="ADAL" clId="{C131B884-7DCB-DD4F-8ABC-954D85333613}" dt="2024-02-07T17:16:17.581" v="4545" actId="20577"/>
        <pc:sldMkLst>
          <pc:docMk/>
          <pc:sldMk cId="4147986532" sldId="339"/>
        </pc:sldMkLst>
        <pc:spChg chg="mod">
          <ac:chgData name="SHUBHAM KAUSHIK" userId="221c5b55-db52-4d65-b2b1-08d25182c9aa" providerId="ADAL" clId="{C131B884-7DCB-DD4F-8ABC-954D85333613}" dt="2024-02-06T15:45:00.306" v="112" actId="20577"/>
          <ac:spMkLst>
            <pc:docMk/>
            <pc:sldMk cId="4147986532" sldId="339"/>
            <ac:spMk id="3" creationId="{E6B20847-00FE-A1D8-53BC-F52BED1BE375}"/>
          </ac:spMkLst>
        </pc:spChg>
        <pc:spChg chg="del">
          <ac:chgData name="SHUBHAM KAUSHIK" userId="221c5b55-db52-4d65-b2b1-08d25182c9aa" providerId="ADAL" clId="{C131B884-7DCB-DD4F-8ABC-954D85333613}" dt="2024-02-06T15:59:42.216" v="123" actId="478"/>
          <ac:spMkLst>
            <pc:docMk/>
            <pc:sldMk cId="4147986532" sldId="339"/>
            <ac:spMk id="5" creationId="{72C72ACE-F568-EBC7-BA86-97D5AD9904B6}"/>
          </ac:spMkLst>
        </pc:spChg>
        <pc:spChg chg="del mod">
          <ac:chgData name="SHUBHAM KAUSHIK" userId="221c5b55-db52-4d65-b2b1-08d25182c9aa" providerId="ADAL" clId="{C131B884-7DCB-DD4F-8ABC-954D85333613}" dt="2024-02-07T15:37:00.538" v="3900" actId="478"/>
          <ac:spMkLst>
            <pc:docMk/>
            <pc:sldMk cId="4147986532" sldId="339"/>
            <ac:spMk id="5" creationId="{BBD6D900-C63F-0962-A1B0-EF3433D4BCCC}"/>
          </ac:spMkLst>
        </pc:spChg>
        <pc:spChg chg="mod">
          <ac:chgData name="SHUBHAM KAUSHIK" userId="221c5b55-db52-4d65-b2b1-08d25182c9aa" providerId="ADAL" clId="{C131B884-7DCB-DD4F-8ABC-954D85333613}" dt="2024-02-07T17:16:17.581" v="4545" actId="20577"/>
          <ac:spMkLst>
            <pc:docMk/>
            <pc:sldMk cId="4147986532" sldId="339"/>
            <ac:spMk id="6" creationId="{330CA78E-7F8D-7A96-4899-73BB226D2B7B}"/>
          </ac:spMkLst>
        </pc:spChg>
        <pc:spChg chg="add mod">
          <ac:chgData name="SHUBHAM KAUSHIK" userId="221c5b55-db52-4d65-b2b1-08d25182c9aa" providerId="ADAL" clId="{C131B884-7DCB-DD4F-8ABC-954D85333613}" dt="2024-02-07T17:15:11.121" v="4490" actId="20577"/>
          <ac:spMkLst>
            <pc:docMk/>
            <pc:sldMk cId="4147986532" sldId="339"/>
            <ac:spMk id="7" creationId="{23D53F06-0F0C-6374-4875-88D8137B1EFC}"/>
          </ac:spMkLst>
        </pc:spChg>
        <pc:spChg chg="add mod">
          <ac:chgData name="SHUBHAM KAUSHIK" userId="221c5b55-db52-4d65-b2b1-08d25182c9aa" providerId="ADAL" clId="{C131B884-7DCB-DD4F-8ABC-954D85333613}" dt="2024-02-06T15:59:46.527" v="125" actId="478"/>
          <ac:spMkLst>
            <pc:docMk/>
            <pc:sldMk cId="4147986532" sldId="339"/>
            <ac:spMk id="7" creationId="{AA0F613E-358D-D955-DAC2-6E0D9376638E}"/>
          </ac:spMkLst>
        </pc:spChg>
        <pc:spChg chg="add del mod">
          <ac:chgData name="SHUBHAM KAUSHIK" userId="221c5b55-db52-4d65-b2b1-08d25182c9aa" providerId="ADAL" clId="{C131B884-7DCB-DD4F-8ABC-954D85333613}" dt="2024-02-07T15:39:39.387" v="3915"/>
          <ac:spMkLst>
            <pc:docMk/>
            <pc:sldMk cId="4147986532" sldId="339"/>
            <ac:spMk id="8" creationId="{6A006715-B599-B043-B4A8-F522EBFAD61E}"/>
          </ac:spMkLst>
        </pc:spChg>
        <pc:spChg chg="del">
          <ac:chgData name="SHUBHAM KAUSHIK" userId="221c5b55-db52-4d65-b2b1-08d25182c9aa" providerId="ADAL" clId="{C131B884-7DCB-DD4F-8ABC-954D85333613}" dt="2024-02-06T15:59:44.094" v="124" actId="478"/>
          <ac:spMkLst>
            <pc:docMk/>
            <pc:sldMk cId="4147986532" sldId="339"/>
            <ac:spMk id="8" creationId="{9BF91920-AC8A-AC1D-C45B-F43E93C2D523}"/>
          </ac:spMkLst>
        </pc:spChg>
        <pc:spChg chg="add mod">
          <ac:chgData name="SHUBHAM KAUSHIK" userId="221c5b55-db52-4d65-b2b1-08d25182c9aa" providerId="ADAL" clId="{C131B884-7DCB-DD4F-8ABC-954D85333613}" dt="2024-02-06T15:59:48.983" v="126" actId="478"/>
          <ac:spMkLst>
            <pc:docMk/>
            <pc:sldMk cId="4147986532" sldId="339"/>
            <ac:spMk id="10" creationId="{1F57B25A-D31F-F220-6CBC-D0DAA58ABF9C}"/>
          </ac:spMkLst>
        </pc:spChg>
        <pc:spChg chg="mod">
          <ac:chgData name="SHUBHAM KAUSHIK" userId="221c5b55-db52-4d65-b2b1-08d25182c9aa" providerId="ADAL" clId="{C131B884-7DCB-DD4F-8ABC-954D85333613}" dt="2024-02-06T15:44:05.459" v="60" actId="20577"/>
          <ac:spMkLst>
            <pc:docMk/>
            <pc:sldMk cId="4147986532" sldId="339"/>
            <ac:spMk id="462" creationId="{00000000-0000-0000-0000-000000000000}"/>
          </ac:spMkLst>
        </pc:spChg>
        <pc:spChg chg="del">
          <ac:chgData name="SHUBHAM KAUSHIK" userId="221c5b55-db52-4d65-b2b1-08d25182c9aa" providerId="ADAL" clId="{C131B884-7DCB-DD4F-8ABC-954D85333613}" dt="2024-02-06T15:59:46.527" v="125" actId="478"/>
          <ac:spMkLst>
            <pc:docMk/>
            <pc:sldMk cId="4147986532" sldId="339"/>
            <ac:spMk id="463" creationId="{00000000-0000-0000-0000-000000000000}"/>
          </ac:spMkLst>
        </pc:spChg>
        <pc:spChg chg="del">
          <ac:chgData name="SHUBHAM KAUSHIK" userId="221c5b55-db52-4d65-b2b1-08d25182c9aa" providerId="ADAL" clId="{C131B884-7DCB-DD4F-8ABC-954D85333613}" dt="2024-02-06T15:59:48.983" v="126" actId="478"/>
          <ac:spMkLst>
            <pc:docMk/>
            <pc:sldMk cId="4147986532" sldId="339"/>
            <ac:spMk id="464" creationId="{00000000-0000-0000-0000-000000000000}"/>
          </ac:spMkLst>
        </pc:spChg>
      </pc:sldChg>
      <pc:sldChg chg="addSp delSp modSp add mod">
        <pc:chgData name="SHUBHAM KAUSHIK" userId="221c5b55-db52-4d65-b2b1-08d25182c9aa" providerId="ADAL" clId="{C131B884-7DCB-DD4F-8ABC-954D85333613}" dt="2024-02-07T17:41:25.194" v="4556" actId="113"/>
        <pc:sldMkLst>
          <pc:docMk/>
          <pc:sldMk cId="2467425326" sldId="340"/>
        </pc:sldMkLst>
        <pc:spChg chg="mod">
          <ac:chgData name="SHUBHAM KAUSHIK" userId="221c5b55-db52-4d65-b2b1-08d25182c9aa" providerId="ADAL" clId="{C131B884-7DCB-DD4F-8ABC-954D85333613}" dt="2024-02-06T15:45:03.879" v="114" actId="20577"/>
          <ac:spMkLst>
            <pc:docMk/>
            <pc:sldMk cId="2467425326" sldId="340"/>
            <ac:spMk id="3" creationId="{E6B20847-00FE-A1D8-53BC-F52BED1BE375}"/>
          </ac:spMkLst>
        </pc:spChg>
        <pc:spChg chg="del">
          <ac:chgData name="SHUBHAM KAUSHIK" userId="221c5b55-db52-4d65-b2b1-08d25182c9aa" providerId="ADAL" clId="{C131B884-7DCB-DD4F-8ABC-954D85333613}" dt="2024-02-06T15:49:13.756" v="119" actId="478"/>
          <ac:spMkLst>
            <pc:docMk/>
            <pc:sldMk cId="2467425326" sldId="340"/>
            <ac:spMk id="5" creationId="{72C72ACE-F568-EBC7-BA86-97D5AD9904B6}"/>
          </ac:spMkLst>
        </pc:spChg>
        <pc:spChg chg="add mod">
          <ac:chgData name="SHUBHAM KAUSHIK" userId="221c5b55-db52-4d65-b2b1-08d25182c9aa" providerId="ADAL" clId="{C131B884-7DCB-DD4F-8ABC-954D85333613}" dt="2024-02-07T11:22:59.812" v="1164" actId="113"/>
          <ac:spMkLst>
            <pc:docMk/>
            <pc:sldMk cId="2467425326" sldId="340"/>
            <ac:spMk id="6" creationId="{5121F816-BE36-4922-B1B3-032367DDBDC6}"/>
          </ac:spMkLst>
        </pc:spChg>
        <pc:spChg chg="add del mod">
          <ac:chgData name="SHUBHAM KAUSHIK" userId="221c5b55-db52-4d65-b2b1-08d25182c9aa" providerId="ADAL" clId="{C131B884-7DCB-DD4F-8ABC-954D85333613}" dt="2024-02-07T09:28:44.090" v="405" actId="478"/>
          <ac:spMkLst>
            <pc:docMk/>
            <pc:sldMk cId="2467425326" sldId="340"/>
            <ac:spMk id="7" creationId="{A15FFE32-1CFF-1E65-DDDB-0385B70788F6}"/>
          </ac:spMkLst>
        </pc:spChg>
        <pc:spChg chg="del">
          <ac:chgData name="SHUBHAM KAUSHIK" userId="221c5b55-db52-4d65-b2b1-08d25182c9aa" providerId="ADAL" clId="{C131B884-7DCB-DD4F-8ABC-954D85333613}" dt="2024-02-06T15:49:16.340" v="120" actId="478"/>
          <ac:spMkLst>
            <pc:docMk/>
            <pc:sldMk cId="2467425326" sldId="340"/>
            <ac:spMk id="8" creationId="{9BF91920-AC8A-AC1D-C45B-F43E93C2D523}"/>
          </ac:spMkLst>
        </pc:spChg>
        <pc:spChg chg="add mod">
          <ac:chgData name="SHUBHAM KAUSHIK" userId="221c5b55-db52-4d65-b2b1-08d25182c9aa" providerId="ADAL" clId="{C131B884-7DCB-DD4F-8ABC-954D85333613}" dt="2024-02-07T11:22:56.977" v="1163" actId="113"/>
          <ac:spMkLst>
            <pc:docMk/>
            <pc:sldMk cId="2467425326" sldId="340"/>
            <ac:spMk id="8" creationId="{EE847D4F-4EE4-7E90-B322-95C439A56D84}"/>
          </ac:spMkLst>
        </pc:spChg>
        <pc:spChg chg="add mod">
          <ac:chgData name="SHUBHAM KAUSHIK" userId="221c5b55-db52-4d65-b2b1-08d25182c9aa" providerId="ADAL" clId="{C131B884-7DCB-DD4F-8ABC-954D85333613}" dt="2024-02-07T09:42:42.520" v="961" actId="571"/>
          <ac:spMkLst>
            <pc:docMk/>
            <pc:sldMk cId="2467425326" sldId="340"/>
            <ac:spMk id="9" creationId="{044108D5-CF8D-75D8-6586-C3D146DB7BB7}"/>
          </ac:spMkLst>
        </pc:spChg>
        <pc:spChg chg="add del mod">
          <ac:chgData name="SHUBHAM KAUSHIK" userId="221c5b55-db52-4d65-b2b1-08d25182c9aa" providerId="ADAL" clId="{C131B884-7DCB-DD4F-8ABC-954D85333613}" dt="2024-02-07T09:28:42.744" v="404" actId="478"/>
          <ac:spMkLst>
            <pc:docMk/>
            <pc:sldMk cId="2467425326" sldId="340"/>
            <ac:spMk id="10" creationId="{D1F0A725-F870-1716-1137-A83D55D04964}"/>
          </ac:spMkLst>
        </pc:spChg>
        <pc:spChg chg="add mod">
          <ac:chgData name="SHUBHAM KAUSHIK" userId="221c5b55-db52-4d65-b2b1-08d25182c9aa" providerId="ADAL" clId="{C131B884-7DCB-DD4F-8ABC-954D85333613}" dt="2024-02-07T17:41:25.194" v="4556" actId="113"/>
          <ac:spMkLst>
            <pc:docMk/>
            <pc:sldMk cId="2467425326" sldId="340"/>
            <ac:spMk id="11" creationId="{DBA2A985-49BC-FFD1-B833-323425EBF2CE}"/>
          </ac:spMkLst>
        </pc:spChg>
        <pc:spChg chg="mod">
          <ac:chgData name="SHUBHAM KAUSHIK" userId="221c5b55-db52-4d65-b2b1-08d25182c9aa" providerId="ADAL" clId="{C131B884-7DCB-DD4F-8ABC-954D85333613}" dt="2024-02-07T11:21:40.702" v="1001" actId="20577"/>
          <ac:spMkLst>
            <pc:docMk/>
            <pc:sldMk cId="2467425326" sldId="340"/>
            <ac:spMk id="462" creationId="{00000000-0000-0000-0000-000000000000}"/>
          </ac:spMkLst>
        </pc:spChg>
        <pc:spChg chg="del">
          <ac:chgData name="SHUBHAM KAUSHIK" userId="221c5b55-db52-4d65-b2b1-08d25182c9aa" providerId="ADAL" clId="{C131B884-7DCB-DD4F-8ABC-954D85333613}" dt="2024-02-06T15:49:18.560" v="121" actId="478"/>
          <ac:spMkLst>
            <pc:docMk/>
            <pc:sldMk cId="2467425326" sldId="340"/>
            <ac:spMk id="463" creationId="{00000000-0000-0000-0000-000000000000}"/>
          </ac:spMkLst>
        </pc:spChg>
        <pc:spChg chg="del">
          <ac:chgData name="SHUBHAM KAUSHIK" userId="221c5b55-db52-4d65-b2b1-08d25182c9aa" providerId="ADAL" clId="{C131B884-7DCB-DD4F-8ABC-954D85333613}" dt="2024-02-06T15:49:20.730" v="122" actId="478"/>
          <ac:spMkLst>
            <pc:docMk/>
            <pc:sldMk cId="2467425326" sldId="340"/>
            <ac:spMk id="464" creationId="{00000000-0000-0000-0000-000000000000}"/>
          </ac:spMkLst>
        </pc:spChg>
        <pc:picChg chg="add del mod">
          <ac:chgData name="SHUBHAM KAUSHIK" userId="221c5b55-db52-4d65-b2b1-08d25182c9aa" providerId="ADAL" clId="{C131B884-7DCB-DD4F-8ABC-954D85333613}" dt="2024-02-07T09:34:16.182" v="420" actId="478"/>
          <ac:picMkLst>
            <pc:docMk/>
            <pc:sldMk cId="2467425326" sldId="340"/>
            <ac:picMk id="5" creationId="{3E0F53FA-A842-CEC2-87F1-69A42F4535A0}"/>
          </ac:picMkLst>
        </pc:picChg>
      </pc:sldChg>
      <pc:sldChg chg="modSp add mod">
        <pc:chgData name="SHUBHAM KAUSHIK" userId="221c5b55-db52-4d65-b2b1-08d25182c9aa" providerId="ADAL" clId="{C131B884-7DCB-DD4F-8ABC-954D85333613}" dt="2024-02-06T15:45:07.212" v="116" actId="20577"/>
        <pc:sldMkLst>
          <pc:docMk/>
          <pc:sldMk cId="3528514347" sldId="341"/>
        </pc:sldMkLst>
        <pc:spChg chg="mod">
          <ac:chgData name="SHUBHAM KAUSHIK" userId="221c5b55-db52-4d65-b2b1-08d25182c9aa" providerId="ADAL" clId="{C131B884-7DCB-DD4F-8ABC-954D85333613}" dt="2024-02-06T15:45:07.212" v="116" actId="20577"/>
          <ac:spMkLst>
            <pc:docMk/>
            <pc:sldMk cId="3528514347" sldId="341"/>
            <ac:spMk id="3" creationId="{E6B20847-00FE-A1D8-53BC-F52BED1BE375}"/>
          </ac:spMkLst>
        </pc:spChg>
        <pc:spChg chg="mod">
          <ac:chgData name="SHUBHAM KAUSHIK" userId="221c5b55-db52-4d65-b2b1-08d25182c9aa" providerId="ADAL" clId="{C131B884-7DCB-DD4F-8ABC-954D85333613}" dt="2024-02-06T15:44:47.310" v="108" actId="313"/>
          <ac:spMkLst>
            <pc:docMk/>
            <pc:sldMk cId="3528514347" sldId="341"/>
            <ac:spMk id="462" creationId="{00000000-0000-0000-0000-000000000000}"/>
          </ac:spMkLst>
        </pc:spChg>
      </pc:sldChg>
      <pc:sldChg chg="addSp delSp modSp add mod">
        <pc:chgData name="SHUBHAM KAUSHIK" userId="221c5b55-db52-4d65-b2b1-08d25182c9aa" providerId="ADAL" clId="{C131B884-7DCB-DD4F-8ABC-954D85333613}" dt="2024-02-08T00:15:12.522" v="4564" actId="1076"/>
        <pc:sldMkLst>
          <pc:docMk/>
          <pc:sldMk cId="804415824" sldId="342"/>
        </pc:sldMkLst>
        <pc:spChg chg="mod">
          <ac:chgData name="SHUBHAM KAUSHIK" userId="221c5b55-db52-4d65-b2b1-08d25182c9aa" providerId="ADAL" clId="{C131B884-7DCB-DD4F-8ABC-954D85333613}" dt="2024-02-08T00:15:12.522" v="4564" actId="1076"/>
          <ac:spMkLst>
            <pc:docMk/>
            <pc:sldMk cId="804415824" sldId="342"/>
            <ac:spMk id="3" creationId="{E6B20847-00FE-A1D8-53BC-F52BED1BE375}"/>
          </ac:spMkLst>
        </pc:spChg>
        <pc:spChg chg="del">
          <ac:chgData name="SHUBHAM KAUSHIK" userId="221c5b55-db52-4d65-b2b1-08d25182c9aa" providerId="ADAL" clId="{C131B884-7DCB-DD4F-8ABC-954D85333613}" dt="2024-02-07T17:02:47.374" v="4370" actId="478"/>
          <ac:spMkLst>
            <pc:docMk/>
            <pc:sldMk cId="804415824" sldId="342"/>
            <ac:spMk id="13" creationId="{7391E706-E5C0-4BB4-482E-4D2EA528D209}"/>
          </ac:spMkLst>
        </pc:spChg>
        <pc:spChg chg="del">
          <ac:chgData name="SHUBHAM KAUSHIK" userId="221c5b55-db52-4d65-b2b1-08d25182c9aa" providerId="ADAL" clId="{C131B884-7DCB-DD4F-8ABC-954D85333613}" dt="2024-02-07T17:02:45.036" v="4369" actId="478"/>
          <ac:spMkLst>
            <pc:docMk/>
            <pc:sldMk cId="804415824" sldId="342"/>
            <ac:spMk id="15" creationId="{F9FE0EFB-E715-2117-34B7-C4AF71EC873E}"/>
          </ac:spMkLst>
        </pc:spChg>
        <pc:spChg chg="mod">
          <ac:chgData name="SHUBHAM KAUSHIK" userId="221c5b55-db52-4d65-b2b1-08d25182c9aa" providerId="ADAL" clId="{C131B884-7DCB-DD4F-8ABC-954D85333613}" dt="2024-02-07T17:20:07.820" v="4554" actId="20577"/>
          <ac:spMkLst>
            <pc:docMk/>
            <pc:sldMk cId="804415824" sldId="342"/>
            <ac:spMk id="462" creationId="{00000000-0000-0000-0000-000000000000}"/>
          </ac:spMkLst>
        </pc:spChg>
        <pc:picChg chg="del mod">
          <ac:chgData name="SHUBHAM KAUSHIK" userId="221c5b55-db52-4d65-b2b1-08d25182c9aa" providerId="ADAL" clId="{C131B884-7DCB-DD4F-8ABC-954D85333613}" dt="2024-02-07T17:02:52.159" v="4372" actId="478"/>
          <ac:picMkLst>
            <pc:docMk/>
            <pc:sldMk cId="804415824" sldId="342"/>
            <ac:picMk id="11" creationId="{7508D44D-8771-0932-5730-78C1535D6E1F}"/>
          </ac:picMkLst>
        </pc:picChg>
        <pc:picChg chg="add mod">
          <ac:chgData name="SHUBHAM KAUSHIK" userId="221c5b55-db52-4d65-b2b1-08d25182c9aa" providerId="ADAL" clId="{C131B884-7DCB-DD4F-8ABC-954D85333613}" dt="2024-02-07T17:03:36.982" v="4374" actId="1076"/>
          <ac:picMkLst>
            <pc:docMk/>
            <pc:sldMk cId="804415824" sldId="342"/>
            <ac:picMk id="1026" creationId="{0DD1DD49-E0AC-3445-AFA1-7991AAAC49CC}"/>
          </ac:picMkLst>
        </pc:picChg>
      </pc:sldChg>
      <pc:sldChg chg="modSp new mod">
        <pc:chgData name="SHUBHAM KAUSHIK" userId="221c5b55-db52-4d65-b2b1-08d25182c9aa" providerId="ADAL" clId="{C131B884-7DCB-DD4F-8ABC-954D85333613}" dt="2024-02-07T17:05:36.448" v="4384" actId="20577"/>
        <pc:sldMkLst>
          <pc:docMk/>
          <pc:sldMk cId="1990352755" sldId="346"/>
        </pc:sldMkLst>
        <pc:spChg chg="mod">
          <ac:chgData name="SHUBHAM KAUSHIK" userId="221c5b55-db52-4d65-b2b1-08d25182c9aa" providerId="ADAL" clId="{C131B884-7DCB-DD4F-8ABC-954D85333613}" dt="2024-02-07T17:05:36.448" v="4384" actId="20577"/>
          <ac:spMkLst>
            <pc:docMk/>
            <pc:sldMk cId="1990352755" sldId="346"/>
            <ac:spMk id="2" creationId="{F0F7C264-C739-C6E2-C450-C528CDC70810}"/>
          </ac:spMkLst>
        </pc:spChg>
        <pc:spChg chg="mod">
          <ac:chgData name="SHUBHAM KAUSHIK" userId="221c5b55-db52-4d65-b2b1-08d25182c9aa" providerId="ADAL" clId="{C131B884-7DCB-DD4F-8ABC-954D85333613}" dt="2024-02-07T13:11:25.997" v="2892" actId="12"/>
          <ac:spMkLst>
            <pc:docMk/>
            <pc:sldMk cId="1990352755" sldId="346"/>
            <ac:spMk id="4" creationId="{E8453558-8652-0855-EB1C-0B7AD8F292AE}"/>
          </ac:spMkLst>
        </pc:spChg>
      </pc:sldChg>
      <pc:sldChg chg="addSp delSp modSp add mod">
        <pc:chgData name="SHUBHAM KAUSHIK" userId="221c5b55-db52-4d65-b2b1-08d25182c9aa" providerId="ADAL" clId="{C131B884-7DCB-DD4F-8ABC-954D85333613}" dt="2024-02-07T17:05:53.773" v="4395" actId="20577"/>
        <pc:sldMkLst>
          <pc:docMk/>
          <pc:sldMk cId="1373225626" sldId="347"/>
        </pc:sldMkLst>
        <pc:spChg chg="mod">
          <ac:chgData name="SHUBHAM KAUSHIK" userId="221c5b55-db52-4d65-b2b1-08d25182c9aa" providerId="ADAL" clId="{C131B884-7DCB-DD4F-8ABC-954D85333613}" dt="2024-02-07T17:05:53.773" v="4395" actId="20577"/>
          <ac:spMkLst>
            <pc:docMk/>
            <pc:sldMk cId="1373225626" sldId="347"/>
            <ac:spMk id="2" creationId="{F0F7C264-C739-C6E2-C450-C528CDC70810}"/>
          </ac:spMkLst>
        </pc:spChg>
        <pc:spChg chg="del">
          <ac:chgData name="SHUBHAM KAUSHIK" userId="221c5b55-db52-4d65-b2b1-08d25182c9aa" providerId="ADAL" clId="{C131B884-7DCB-DD4F-8ABC-954D85333613}" dt="2024-02-07T09:06:58.822" v="184" actId="478"/>
          <ac:spMkLst>
            <pc:docMk/>
            <pc:sldMk cId="1373225626" sldId="347"/>
            <ac:spMk id="3" creationId="{076E224D-C0C0-CAEF-C28F-E0309AA5E909}"/>
          </ac:spMkLst>
        </pc:spChg>
        <pc:spChg chg="del">
          <ac:chgData name="SHUBHAM KAUSHIK" userId="221c5b55-db52-4d65-b2b1-08d25182c9aa" providerId="ADAL" clId="{C131B884-7DCB-DD4F-8ABC-954D85333613}" dt="2024-02-07T09:06:57.719" v="183" actId="478"/>
          <ac:spMkLst>
            <pc:docMk/>
            <pc:sldMk cId="1373225626" sldId="347"/>
            <ac:spMk id="4" creationId="{E8453558-8652-0855-EB1C-0B7AD8F292AE}"/>
          </ac:spMkLst>
        </pc:spChg>
        <pc:picChg chg="mod">
          <ac:chgData name="SHUBHAM KAUSHIK" userId="221c5b55-db52-4d65-b2b1-08d25182c9aa" providerId="ADAL" clId="{C131B884-7DCB-DD4F-8ABC-954D85333613}" dt="2024-02-07T11:43:11.276" v="1663" actId="1076"/>
          <ac:picMkLst>
            <pc:docMk/>
            <pc:sldMk cId="1373225626" sldId="347"/>
            <ac:picMk id="3" creationId="{C93BA6CA-DFA3-84B9-8A76-6BD83F96EC79}"/>
          </ac:picMkLst>
        </pc:picChg>
        <pc:picChg chg="add mod">
          <ac:chgData name="SHUBHAM KAUSHIK" userId="221c5b55-db52-4d65-b2b1-08d25182c9aa" providerId="ADAL" clId="{C131B884-7DCB-DD4F-8ABC-954D85333613}" dt="2024-02-07T09:16:45.273" v="392" actId="1035"/>
          <ac:picMkLst>
            <pc:docMk/>
            <pc:sldMk cId="1373225626" sldId="347"/>
            <ac:picMk id="5" creationId="{66C5054E-6B23-2983-0C2A-CFBBA3C4D9C6}"/>
          </ac:picMkLst>
        </pc:picChg>
      </pc:sldChg>
      <pc:sldChg chg="new del">
        <pc:chgData name="SHUBHAM KAUSHIK" userId="221c5b55-db52-4d65-b2b1-08d25182c9aa" providerId="ADAL" clId="{C131B884-7DCB-DD4F-8ABC-954D85333613}" dt="2024-02-07T09:07:52.176" v="226" actId="2696"/>
        <pc:sldMkLst>
          <pc:docMk/>
          <pc:sldMk cId="4578809" sldId="348"/>
        </pc:sldMkLst>
      </pc:sldChg>
      <pc:sldChg chg="delSp modSp add mod ord">
        <pc:chgData name="SHUBHAM KAUSHIK" userId="221c5b55-db52-4d65-b2b1-08d25182c9aa" providerId="ADAL" clId="{C131B884-7DCB-DD4F-8ABC-954D85333613}" dt="2024-02-07T09:17:18.304" v="401" actId="1076"/>
        <pc:sldMkLst>
          <pc:docMk/>
          <pc:sldMk cId="587206661" sldId="349"/>
        </pc:sldMkLst>
        <pc:spChg chg="mod">
          <ac:chgData name="SHUBHAM KAUSHIK" userId="221c5b55-db52-4d65-b2b1-08d25182c9aa" providerId="ADAL" clId="{C131B884-7DCB-DD4F-8ABC-954D85333613}" dt="2024-02-07T09:17:18.304" v="401" actId="1076"/>
          <ac:spMkLst>
            <pc:docMk/>
            <pc:sldMk cId="587206661" sldId="349"/>
            <ac:spMk id="2" creationId="{F0F7C264-C739-C6E2-C450-C528CDC70810}"/>
          </ac:spMkLst>
        </pc:spChg>
        <pc:picChg chg="del">
          <ac:chgData name="SHUBHAM KAUSHIK" userId="221c5b55-db52-4d65-b2b1-08d25182c9aa" providerId="ADAL" clId="{C131B884-7DCB-DD4F-8ABC-954D85333613}" dt="2024-02-07T09:07:32.998" v="225" actId="478"/>
          <ac:picMkLst>
            <pc:docMk/>
            <pc:sldMk cId="587206661" sldId="349"/>
            <ac:picMk id="5" creationId="{66C5054E-6B23-2983-0C2A-CFBBA3C4D9C6}"/>
          </ac:picMkLst>
        </pc:picChg>
      </pc:sldChg>
      <pc:sldChg chg="modSp add mod">
        <pc:chgData name="SHUBHAM KAUSHIK" userId="221c5b55-db52-4d65-b2b1-08d25182c9aa" providerId="ADAL" clId="{C131B884-7DCB-DD4F-8ABC-954D85333613}" dt="2024-02-07T09:13:59.239" v="337" actId="20577"/>
        <pc:sldMkLst>
          <pc:docMk/>
          <pc:sldMk cId="1701834627" sldId="350"/>
        </pc:sldMkLst>
        <pc:spChg chg="mod">
          <ac:chgData name="SHUBHAM KAUSHIK" userId="221c5b55-db52-4d65-b2b1-08d25182c9aa" providerId="ADAL" clId="{C131B884-7DCB-DD4F-8ABC-954D85333613}" dt="2024-02-07T09:13:59.239" v="337" actId="20577"/>
          <ac:spMkLst>
            <pc:docMk/>
            <pc:sldMk cId="1701834627" sldId="350"/>
            <ac:spMk id="2" creationId="{F0F7C264-C739-C6E2-C450-C528CDC70810}"/>
          </ac:spMkLst>
        </pc:spChg>
      </pc:sldChg>
      <pc:sldChg chg="addSp delSp modSp add mod ord modNotesTx">
        <pc:chgData name="SHUBHAM KAUSHIK" userId="221c5b55-db52-4d65-b2b1-08d25182c9aa" providerId="ADAL" clId="{C131B884-7DCB-DD4F-8ABC-954D85333613}" dt="2024-02-07T17:05:31.655" v="4381" actId="20577"/>
        <pc:sldMkLst>
          <pc:docMk/>
          <pc:sldMk cId="2982875001" sldId="351"/>
        </pc:sldMkLst>
        <pc:spChg chg="mod">
          <ac:chgData name="SHUBHAM KAUSHIK" userId="221c5b55-db52-4d65-b2b1-08d25182c9aa" providerId="ADAL" clId="{C131B884-7DCB-DD4F-8ABC-954D85333613}" dt="2024-02-07T17:05:31.655" v="4381" actId="20577"/>
          <ac:spMkLst>
            <pc:docMk/>
            <pc:sldMk cId="2982875001" sldId="351"/>
            <ac:spMk id="2" creationId="{F0F7C264-C739-C6E2-C450-C528CDC70810}"/>
          </ac:spMkLst>
        </pc:spChg>
        <pc:spChg chg="mod">
          <ac:chgData name="SHUBHAM KAUSHIK" userId="221c5b55-db52-4d65-b2b1-08d25182c9aa" providerId="ADAL" clId="{C131B884-7DCB-DD4F-8ABC-954D85333613}" dt="2024-02-07T11:38:01.223" v="1657" actId="1076"/>
          <ac:spMkLst>
            <pc:docMk/>
            <pc:sldMk cId="2982875001" sldId="351"/>
            <ac:spMk id="3" creationId="{076E224D-C0C0-CAEF-C28F-E0309AA5E909}"/>
          </ac:spMkLst>
        </pc:spChg>
        <pc:spChg chg="del">
          <ac:chgData name="SHUBHAM KAUSHIK" userId="221c5b55-db52-4d65-b2b1-08d25182c9aa" providerId="ADAL" clId="{C131B884-7DCB-DD4F-8ABC-954D85333613}" dt="2024-02-07T11:23:14.942" v="1165" actId="478"/>
          <ac:spMkLst>
            <pc:docMk/>
            <pc:sldMk cId="2982875001" sldId="351"/>
            <ac:spMk id="6" creationId="{BDBC4BC5-C682-C188-91CC-8CB2F9509BB7}"/>
          </ac:spMkLst>
        </pc:spChg>
        <pc:picChg chg="add mod">
          <ac:chgData name="SHUBHAM KAUSHIK" userId="221c5b55-db52-4d65-b2b1-08d25182c9aa" providerId="ADAL" clId="{C131B884-7DCB-DD4F-8ABC-954D85333613}" dt="2024-02-07T11:38:08.340" v="1658" actId="1076"/>
          <ac:picMkLst>
            <pc:docMk/>
            <pc:sldMk cId="2982875001" sldId="351"/>
            <ac:picMk id="5" creationId="{850AE4BD-B860-E173-4AF9-AA3FE0ACA545}"/>
          </ac:picMkLst>
        </pc:picChg>
      </pc:sldChg>
      <pc:sldChg chg="addSp delSp modSp add mod delAnim modAnim modNotesTx">
        <pc:chgData name="SHUBHAM KAUSHIK" userId="221c5b55-db52-4d65-b2b1-08d25182c9aa" providerId="ADAL" clId="{C131B884-7DCB-DD4F-8ABC-954D85333613}" dt="2024-02-08T00:11:46.318" v="4560" actId="115"/>
        <pc:sldMkLst>
          <pc:docMk/>
          <pc:sldMk cId="2722847999" sldId="352"/>
        </pc:sldMkLst>
        <pc:spChg chg="mod">
          <ac:chgData name="SHUBHAM KAUSHIK" userId="221c5b55-db52-4d65-b2b1-08d25182c9aa" providerId="ADAL" clId="{C131B884-7DCB-DD4F-8ABC-954D85333613}" dt="2024-02-07T09:11:26.518" v="284" actId="20577"/>
          <ac:spMkLst>
            <pc:docMk/>
            <pc:sldMk cId="2722847999" sldId="352"/>
            <ac:spMk id="3" creationId="{E6B20847-00FE-A1D8-53BC-F52BED1BE375}"/>
          </ac:spMkLst>
        </pc:spChg>
        <pc:spChg chg="del">
          <ac:chgData name="SHUBHAM KAUSHIK" userId="221c5b55-db52-4d65-b2b1-08d25182c9aa" providerId="ADAL" clId="{C131B884-7DCB-DD4F-8ABC-954D85333613}" dt="2024-02-07T09:19:18.465" v="403" actId="478"/>
          <ac:spMkLst>
            <pc:docMk/>
            <pc:sldMk cId="2722847999" sldId="352"/>
            <ac:spMk id="7" creationId="{A15FFE32-1CFF-1E65-DDDB-0385B70788F6}"/>
          </ac:spMkLst>
        </pc:spChg>
        <pc:spChg chg="mod">
          <ac:chgData name="SHUBHAM KAUSHIK" userId="221c5b55-db52-4d65-b2b1-08d25182c9aa" providerId="ADAL" clId="{C131B884-7DCB-DD4F-8ABC-954D85333613}" dt="2024-02-07T11:44:32.004" v="1664"/>
          <ac:spMkLst>
            <pc:docMk/>
            <pc:sldMk cId="2722847999" sldId="352"/>
            <ac:spMk id="9" creationId="{9810C16F-7AC2-E423-33A8-CC648E6FA3F8}"/>
          </ac:spMkLst>
        </pc:spChg>
        <pc:spChg chg="del">
          <ac:chgData name="SHUBHAM KAUSHIK" userId="221c5b55-db52-4d65-b2b1-08d25182c9aa" providerId="ADAL" clId="{C131B884-7DCB-DD4F-8ABC-954D85333613}" dt="2024-02-07T09:19:17.006" v="402" actId="478"/>
          <ac:spMkLst>
            <pc:docMk/>
            <pc:sldMk cId="2722847999" sldId="352"/>
            <ac:spMk id="10" creationId="{D1F0A725-F870-1716-1137-A83D55D04964}"/>
          </ac:spMkLst>
        </pc:spChg>
        <pc:spChg chg="mod">
          <ac:chgData name="SHUBHAM KAUSHIK" userId="221c5b55-db52-4d65-b2b1-08d25182c9aa" providerId="ADAL" clId="{C131B884-7DCB-DD4F-8ABC-954D85333613}" dt="2024-02-07T11:44:32.004" v="1664"/>
          <ac:spMkLst>
            <pc:docMk/>
            <pc:sldMk cId="2722847999" sldId="352"/>
            <ac:spMk id="12" creationId="{5A88A78E-9827-C2F4-EDE2-568E2A7C3CFB}"/>
          </ac:spMkLst>
        </pc:spChg>
        <pc:spChg chg="mod">
          <ac:chgData name="SHUBHAM KAUSHIK" userId="221c5b55-db52-4d65-b2b1-08d25182c9aa" providerId="ADAL" clId="{C131B884-7DCB-DD4F-8ABC-954D85333613}" dt="2024-02-07T11:44:32.004" v="1664"/>
          <ac:spMkLst>
            <pc:docMk/>
            <pc:sldMk cId="2722847999" sldId="352"/>
            <ac:spMk id="13" creationId="{B2045099-41EA-3315-3B8C-6CD9A285704A}"/>
          </ac:spMkLst>
        </pc:spChg>
        <pc:spChg chg="mod">
          <ac:chgData name="SHUBHAM KAUSHIK" userId="221c5b55-db52-4d65-b2b1-08d25182c9aa" providerId="ADAL" clId="{C131B884-7DCB-DD4F-8ABC-954D85333613}" dt="2024-02-07T11:44:32.004" v="1664"/>
          <ac:spMkLst>
            <pc:docMk/>
            <pc:sldMk cId="2722847999" sldId="352"/>
            <ac:spMk id="14" creationId="{4B24F788-6E14-4206-5AEA-AC1D72AA1BD6}"/>
          </ac:spMkLst>
        </pc:spChg>
        <pc:spChg chg="add mod">
          <ac:chgData name="SHUBHAM KAUSHIK" userId="221c5b55-db52-4d65-b2b1-08d25182c9aa" providerId="ADAL" clId="{C131B884-7DCB-DD4F-8ABC-954D85333613}" dt="2024-02-07T14:33:58.728" v="3043" actId="1076"/>
          <ac:spMkLst>
            <pc:docMk/>
            <pc:sldMk cId="2722847999" sldId="352"/>
            <ac:spMk id="16" creationId="{FA26C908-F9D7-A9F9-7D1E-4DC2899FFD34}"/>
          </ac:spMkLst>
        </pc:spChg>
        <pc:spChg chg="mod">
          <ac:chgData name="SHUBHAM KAUSHIK" userId="221c5b55-db52-4d65-b2b1-08d25182c9aa" providerId="ADAL" clId="{C131B884-7DCB-DD4F-8ABC-954D85333613}" dt="2024-02-08T00:11:46.318" v="4560" actId="115"/>
          <ac:spMkLst>
            <pc:docMk/>
            <pc:sldMk cId="2722847999" sldId="352"/>
            <ac:spMk id="462" creationId="{00000000-0000-0000-0000-000000000000}"/>
          </ac:spMkLst>
        </pc:spChg>
        <pc:grpChg chg="mod">
          <ac:chgData name="SHUBHAM KAUSHIK" userId="221c5b55-db52-4d65-b2b1-08d25182c9aa" providerId="ADAL" clId="{C131B884-7DCB-DD4F-8ABC-954D85333613}" dt="2024-02-07T12:30:51.930" v="2844" actId="1076"/>
          <ac:grpSpMkLst>
            <pc:docMk/>
            <pc:sldMk cId="2722847999" sldId="352"/>
            <ac:grpSpMk id="4" creationId="{B05CCDE2-D1F0-1CEC-C88E-ED509819C88B}"/>
          </ac:grpSpMkLst>
        </pc:grpChg>
        <pc:grpChg chg="add del mod">
          <ac:chgData name="SHUBHAM KAUSHIK" userId="221c5b55-db52-4d65-b2b1-08d25182c9aa" providerId="ADAL" clId="{C131B884-7DCB-DD4F-8ABC-954D85333613}" dt="2024-02-07T11:44:37.867" v="1667" actId="478"/>
          <ac:grpSpMkLst>
            <pc:docMk/>
            <pc:sldMk cId="2722847999" sldId="352"/>
            <ac:grpSpMk id="5" creationId="{7721EBB7-BE8D-694F-CE9B-9AEFB19189FC}"/>
          </ac:grpSpMkLst>
        </pc:grpChg>
        <pc:grpChg chg="mod">
          <ac:chgData name="SHUBHAM KAUSHIK" userId="221c5b55-db52-4d65-b2b1-08d25182c9aa" providerId="ADAL" clId="{C131B884-7DCB-DD4F-8ABC-954D85333613}" dt="2024-02-07T11:44:32.004" v="1664"/>
          <ac:grpSpMkLst>
            <pc:docMk/>
            <pc:sldMk cId="2722847999" sldId="352"/>
            <ac:grpSpMk id="6" creationId="{F3E517A2-7809-4D0C-660D-3320CDB73C95}"/>
          </ac:grpSpMkLst>
        </pc:grpChg>
        <pc:grpChg chg="mod">
          <ac:chgData name="SHUBHAM KAUSHIK" userId="221c5b55-db52-4d65-b2b1-08d25182c9aa" providerId="ADAL" clId="{C131B884-7DCB-DD4F-8ABC-954D85333613}" dt="2024-02-07T11:44:32.004" v="1664"/>
          <ac:grpSpMkLst>
            <pc:docMk/>
            <pc:sldMk cId="2722847999" sldId="352"/>
            <ac:grpSpMk id="8" creationId="{1BEDB0E1-3111-D59A-1807-567B958E81CE}"/>
          </ac:grpSpMkLst>
        </pc:grpChg>
        <pc:grpChg chg="mod">
          <ac:chgData name="SHUBHAM KAUSHIK" userId="221c5b55-db52-4d65-b2b1-08d25182c9aa" providerId="ADAL" clId="{C131B884-7DCB-DD4F-8ABC-954D85333613}" dt="2024-02-07T11:44:32.004" v="1664"/>
          <ac:grpSpMkLst>
            <pc:docMk/>
            <pc:sldMk cId="2722847999" sldId="352"/>
            <ac:grpSpMk id="11" creationId="{875A906D-9494-C1B5-D72A-8320AFF5E8E3}"/>
          </ac:grpSpMkLst>
        </pc:grpChg>
        <pc:picChg chg="mod">
          <ac:chgData name="SHUBHAM KAUSHIK" userId="221c5b55-db52-4d65-b2b1-08d25182c9aa" providerId="ADAL" clId="{C131B884-7DCB-DD4F-8ABC-954D85333613}" dt="2024-02-07T11:44:32.004" v="1664"/>
          <ac:picMkLst>
            <pc:docMk/>
            <pc:sldMk cId="2722847999" sldId="352"/>
            <ac:picMk id="15" creationId="{DF7F5252-9C91-3E27-1CD9-4664F4245EF2}"/>
          </ac:picMkLst>
        </pc:picChg>
      </pc:sldChg>
      <pc:sldChg chg="modSp mod">
        <pc:chgData name="SHUBHAM KAUSHIK" userId="221c5b55-db52-4d65-b2b1-08d25182c9aa" providerId="ADAL" clId="{C131B884-7DCB-DD4F-8ABC-954D85333613}" dt="2024-02-07T17:04:57.560" v="4378" actId="20577"/>
        <pc:sldMkLst>
          <pc:docMk/>
          <pc:sldMk cId="3885194557" sldId="353"/>
        </pc:sldMkLst>
        <pc:spChg chg="mod">
          <ac:chgData name="SHUBHAM KAUSHIK" userId="221c5b55-db52-4d65-b2b1-08d25182c9aa" providerId="ADAL" clId="{C131B884-7DCB-DD4F-8ABC-954D85333613}" dt="2024-02-07T17:04:57.560" v="4378" actId="20577"/>
          <ac:spMkLst>
            <pc:docMk/>
            <pc:sldMk cId="3885194557" sldId="353"/>
            <ac:spMk id="464" creationId="{00000000-0000-0000-0000-000000000000}"/>
          </ac:spMkLst>
        </pc:spChg>
      </pc:sldChg>
      <pc:sldChg chg="addSp delSp modSp mod">
        <pc:chgData name="SHUBHAM KAUSHIK" userId="221c5b55-db52-4d65-b2b1-08d25182c9aa" providerId="ADAL" clId="{C131B884-7DCB-DD4F-8ABC-954D85333613}" dt="2024-02-07T17:12:06.920" v="4407" actId="113"/>
        <pc:sldMkLst>
          <pc:docMk/>
          <pc:sldMk cId="613143363" sldId="354"/>
        </pc:sldMkLst>
        <pc:spChg chg="mod">
          <ac:chgData name="SHUBHAM KAUSHIK" userId="221c5b55-db52-4d65-b2b1-08d25182c9aa" providerId="ADAL" clId="{C131B884-7DCB-DD4F-8ABC-954D85333613}" dt="2024-02-07T15:16:35.801" v="3162" actId="20577"/>
          <ac:spMkLst>
            <pc:docMk/>
            <pc:sldMk cId="613143363" sldId="354"/>
            <ac:spMk id="5" creationId="{BBD6D900-C63F-0962-A1B0-EF3433D4BCCC}"/>
          </ac:spMkLst>
        </pc:spChg>
        <pc:spChg chg="del">
          <ac:chgData name="SHUBHAM KAUSHIK" userId="221c5b55-db52-4d65-b2b1-08d25182c9aa" providerId="ADAL" clId="{C131B884-7DCB-DD4F-8ABC-954D85333613}" dt="2024-02-07T15:36:51.991" v="3898" actId="478"/>
          <ac:spMkLst>
            <pc:docMk/>
            <pc:sldMk cId="613143363" sldId="354"/>
            <ac:spMk id="6" creationId="{330CA78E-7F8D-7A96-4899-73BB226D2B7B}"/>
          </ac:spMkLst>
        </pc:spChg>
        <pc:spChg chg="add mod">
          <ac:chgData name="SHUBHAM KAUSHIK" userId="221c5b55-db52-4d65-b2b1-08d25182c9aa" providerId="ADAL" clId="{C131B884-7DCB-DD4F-8ABC-954D85333613}" dt="2024-02-07T17:12:06.920" v="4407" actId="113"/>
          <ac:spMkLst>
            <pc:docMk/>
            <pc:sldMk cId="613143363" sldId="354"/>
            <ac:spMk id="7" creationId="{08BAF9BD-E956-5D46-24DA-F8C0F1EAB850}"/>
          </ac:spMkLst>
        </pc:spChg>
      </pc:sldChg>
      <pc:sldChg chg="modSp mod">
        <pc:chgData name="SHUBHAM KAUSHIK" userId="221c5b55-db52-4d65-b2b1-08d25182c9aa" providerId="ADAL" clId="{C131B884-7DCB-DD4F-8ABC-954D85333613}" dt="2024-02-07T16:54:49.091" v="4321" actId="20577"/>
        <pc:sldMkLst>
          <pc:docMk/>
          <pc:sldMk cId="2313245073" sldId="355"/>
        </pc:sldMkLst>
        <pc:spChg chg="mod">
          <ac:chgData name="SHUBHAM KAUSHIK" userId="221c5b55-db52-4d65-b2b1-08d25182c9aa" providerId="ADAL" clId="{C131B884-7DCB-DD4F-8ABC-954D85333613}" dt="2024-02-07T16:54:49.091" v="4321" actId="20577"/>
          <ac:spMkLst>
            <pc:docMk/>
            <pc:sldMk cId="2313245073" sldId="355"/>
            <ac:spMk id="10" creationId="{BD0F5E2D-7A57-3C08-EE68-2DE6B5BA4B18}"/>
          </ac:spMkLst>
        </pc:spChg>
      </pc:sldChg>
    </pc:docChg>
  </pc:docChgLst>
  <pc:docChgLst>
    <pc:chgData name="KWAN XIN YU" userId="S::2305373i@student.tp.edu.sg::65ce35a4-9a21-4adf-9d60-09fc9a0d9113" providerId="AD" clId="Web-{8E6324E8-136D-417A-9FE9-493D4DD99D32}"/>
    <pc:docChg chg="modSld">
      <pc:chgData name="KWAN XIN YU" userId="S::2305373i@student.tp.edu.sg::65ce35a4-9a21-4adf-9d60-09fc9a0d9113" providerId="AD" clId="Web-{8E6324E8-136D-417A-9FE9-493D4DD99D32}" dt="2024-02-07T16:29:44.015" v="31" actId="1076"/>
      <pc:docMkLst>
        <pc:docMk/>
      </pc:docMkLst>
      <pc:sldChg chg="addSp delSp modSp">
        <pc:chgData name="KWAN XIN YU" userId="S::2305373i@student.tp.edu.sg::65ce35a4-9a21-4adf-9d60-09fc9a0d9113" providerId="AD" clId="Web-{8E6324E8-136D-417A-9FE9-493D4DD99D32}" dt="2024-02-07T16:29:44.015" v="31" actId="1076"/>
        <pc:sldMkLst>
          <pc:docMk/>
          <pc:sldMk cId="587206661" sldId="349"/>
        </pc:sldMkLst>
        <pc:spChg chg="mod">
          <ac:chgData name="KWAN XIN YU" userId="S::2305373i@student.tp.edu.sg::65ce35a4-9a21-4adf-9d60-09fc9a0d9113" providerId="AD" clId="Web-{8E6324E8-136D-417A-9FE9-493D4DD99D32}" dt="2024-02-07T15:36:03.099" v="14" actId="1076"/>
          <ac:spMkLst>
            <pc:docMk/>
            <pc:sldMk cId="587206661" sldId="349"/>
            <ac:spMk id="2" creationId="{F0F7C264-C739-C6E2-C450-C528CDC70810}"/>
          </ac:spMkLst>
        </pc:spChg>
        <pc:picChg chg="add mod">
          <ac:chgData name="KWAN XIN YU" userId="S::2305373i@student.tp.edu.sg::65ce35a4-9a21-4adf-9d60-09fc9a0d9113" providerId="AD" clId="Web-{8E6324E8-136D-417A-9FE9-493D4DD99D32}" dt="2024-02-07T16:29:44.015" v="31" actId="1076"/>
          <ac:picMkLst>
            <pc:docMk/>
            <pc:sldMk cId="587206661" sldId="349"/>
            <ac:picMk id="3" creationId="{93CFFE63-1BDF-F045-5EAA-25D97C6F520E}"/>
          </ac:picMkLst>
        </pc:picChg>
        <pc:picChg chg="add del mod">
          <ac:chgData name="KWAN XIN YU" userId="S::2305373i@student.tp.edu.sg::65ce35a4-9a21-4adf-9d60-09fc9a0d9113" providerId="AD" clId="Web-{8E6324E8-136D-417A-9FE9-493D4DD99D32}" dt="2024-02-07T15:33:36.656" v="5"/>
          <ac:picMkLst>
            <pc:docMk/>
            <pc:sldMk cId="587206661" sldId="349"/>
            <ac:picMk id="3" creationId="{BC51BEC9-9E40-7059-1CB5-CE65BDF13A8F}"/>
          </ac:picMkLst>
        </pc:picChg>
        <pc:picChg chg="add mod">
          <ac:chgData name="KWAN XIN YU" userId="S::2305373i@student.tp.edu.sg::65ce35a4-9a21-4adf-9d60-09fc9a0d9113" providerId="AD" clId="Web-{8E6324E8-136D-417A-9FE9-493D4DD99D32}" dt="2024-02-07T15:36:20.959" v="23" actId="1076"/>
          <ac:picMkLst>
            <pc:docMk/>
            <pc:sldMk cId="587206661" sldId="349"/>
            <ac:picMk id="4" creationId="{86B4B167-84FE-E4A5-DF03-6FE6FD3976DC}"/>
          </ac:picMkLst>
        </pc:picChg>
        <pc:picChg chg="add mod">
          <ac:chgData name="KWAN XIN YU" userId="S::2305373i@student.tp.edu.sg::65ce35a4-9a21-4adf-9d60-09fc9a0d9113" providerId="AD" clId="Web-{8E6324E8-136D-417A-9FE9-493D4DD99D32}" dt="2024-02-07T15:36:21.287" v="24" actId="1076"/>
          <ac:picMkLst>
            <pc:docMk/>
            <pc:sldMk cId="587206661" sldId="349"/>
            <ac:picMk id="5" creationId="{CD92C674-8ADE-256C-C1A7-1601CF4AE57A}"/>
          </ac:picMkLst>
        </pc:picChg>
      </pc:sldChg>
    </pc:docChg>
  </pc:docChgLst>
  <pc:docChgLst>
    <pc:chgData name="TEVIAN TAN" userId="S::2301867d@student.tp.edu.sg::0d916c4e-9ba8-4750-b916-289a8b595e8f" providerId="AD" clId="Web-{461C7799-DEDE-4813-8481-8324083EE47D}"/>
    <pc:docChg chg="addSld modSld">
      <pc:chgData name="TEVIAN TAN" userId="S::2301867d@student.tp.edu.sg::0d916c4e-9ba8-4750-b916-289a8b595e8f" providerId="AD" clId="Web-{461C7799-DEDE-4813-8481-8324083EE47D}" dt="2024-02-07T01:29:48.483" v="180" actId="20577"/>
      <pc:docMkLst>
        <pc:docMk/>
      </pc:docMkLst>
      <pc:sldChg chg="modSp">
        <pc:chgData name="TEVIAN TAN" userId="S::2301867d@student.tp.edu.sg::0d916c4e-9ba8-4750-b916-289a8b595e8f" providerId="AD" clId="Web-{461C7799-DEDE-4813-8481-8324083EE47D}" dt="2024-02-07T00:37:23.379" v="1" actId="20577"/>
        <pc:sldMkLst>
          <pc:docMk/>
          <pc:sldMk cId="2759057793" sldId="337"/>
        </pc:sldMkLst>
        <pc:spChg chg="mod">
          <ac:chgData name="TEVIAN TAN" userId="S::2301867d@student.tp.edu.sg::0d916c4e-9ba8-4750-b916-289a8b595e8f" providerId="AD" clId="Web-{461C7799-DEDE-4813-8481-8324083EE47D}" dt="2024-02-07T00:37:23.379" v="1" actId="20577"/>
          <ac:spMkLst>
            <pc:docMk/>
            <pc:sldMk cId="2759057793" sldId="337"/>
            <ac:spMk id="815" creationId="{00000000-0000-0000-0000-000000000000}"/>
          </ac:spMkLst>
        </pc:spChg>
      </pc:sldChg>
      <pc:sldChg chg="addSp delSp modSp">
        <pc:chgData name="TEVIAN TAN" userId="S::2301867d@student.tp.edu.sg::0d916c4e-9ba8-4750-b916-289a8b595e8f" providerId="AD" clId="Web-{461C7799-DEDE-4813-8481-8324083EE47D}" dt="2024-02-07T00:54:03.230" v="21" actId="1076"/>
        <pc:sldMkLst>
          <pc:docMk/>
          <pc:sldMk cId="4147986532" sldId="339"/>
        </pc:sldMkLst>
        <pc:spChg chg="add del mod">
          <ac:chgData name="TEVIAN TAN" userId="S::2301867d@student.tp.edu.sg::0d916c4e-9ba8-4750-b916-289a8b595e8f" providerId="AD" clId="Web-{461C7799-DEDE-4813-8481-8324083EE47D}" dt="2024-02-07T00:53:39.182" v="18"/>
          <ac:spMkLst>
            <pc:docMk/>
            <pc:sldMk cId="4147986532" sldId="339"/>
            <ac:spMk id="5" creationId="{51A25C5C-BCD0-FC28-9F4B-E10C3BF53A92}"/>
          </ac:spMkLst>
        </pc:spChg>
        <pc:spChg chg="mod">
          <ac:chgData name="TEVIAN TAN" userId="S::2301867d@student.tp.edu.sg::0d916c4e-9ba8-4750-b916-289a8b595e8f" providerId="AD" clId="Web-{461C7799-DEDE-4813-8481-8324083EE47D}" dt="2024-02-07T00:54:03.230" v="21" actId="1076"/>
          <ac:spMkLst>
            <pc:docMk/>
            <pc:sldMk cId="4147986532" sldId="339"/>
            <ac:spMk id="7" creationId="{AA0F613E-358D-D955-DAC2-6E0D9376638E}"/>
          </ac:spMkLst>
        </pc:spChg>
        <pc:spChg chg="del">
          <ac:chgData name="TEVIAN TAN" userId="S::2301867d@student.tp.edu.sg::0d916c4e-9ba8-4750-b916-289a8b595e8f" providerId="AD" clId="Web-{461C7799-DEDE-4813-8481-8324083EE47D}" dt="2024-02-07T00:53:54.479" v="19"/>
          <ac:spMkLst>
            <pc:docMk/>
            <pc:sldMk cId="4147986532" sldId="339"/>
            <ac:spMk id="10" creationId="{1F57B25A-D31F-F220-6CBC-D0DAA58ABF9C}"/>
          </ac:spMkLst>
        </pc:spChg>
      </pc:sldChg>
      <pc:sldChg chg="addSp delSp modSp">
        <pc:chgData name="TEVIAN TAN" userId="S::2301867d@student.tp.edu.sg::0d916c4e-9ba8-4750-b916-289a8b595e8f" providerId="AD" clId="Web-{461C7799-DEDE-4813-8481-8324083EE47D}" dt="2024-02-07T01:29:48.483" v="180" actId="20577"/>
        <pc:sldMkLst>
          <pc:docMk/>
          <pc:sldMk cId="3528514347" sldId="341"/>
        </pc:sldMkLst>
        <pc:spChg chg="del">
          <ac:chgData name="TEVIAN TAN" userId="S::2301867d@student.tp.edu.sg::0d916c4e-9ba8-4750-b916-289a8b595e8f" providerId="AD" clId="Web-{461C7799-DEDE-4813-8481-8324083EE47D}" dt="2024-02-07T00:54:41.669" v="34"/>
          <ac:spMkLst>
            <pc:docMk/>
            <pc:sldMk cId="3528514347" sldId="341"/>
            <ac:spMk id="5" creationId="{72C72ACE-F568-EBC7-BA86-97D5AD9904B6}"/>
          </ac:spMkLst>
        </pc:spChg>
        <pc:spChg chg="add del mod">
          <ac:chgData name="TEVIAN TAN" userId="S::2301867d@student.tp.edu.sg::0d916c4e-9ba8-4750-b916-289a8b595e8f" providerId="AD" clId="Web-{461C7799-DEDE-4813-8481-8324083EE47D}" dt="2024-02-07T00:54:39.575" v="33"/>
          <ac:spMkLst>
            <pc:docMk/>
            <pc:sldMk cId="3528514347" sldId="341"/>
            <ac:spMk id="7" creationId="{275F0DD0-E094-F6BF-E49A-147752D18B14}"/>
          </ac:spMkLst>
        </pc:spChg>
        <pc:spChg chg="del">
          <ac:chgData name="TEVIAN TAN" userId="S::2301867d@student.tp.edu.sg::0d916c4e-9ba8-4750-b916-289a8b595e8f" providerId="AD" clId="Web-{461C7799-DEDE-4813-8481-8324083EE47D}" dt="2024-02-07T00:54:44.247" v="35"/>
          <ac:spMkLst>
            <pc:docMk/>
            <pc:sldMk cId="3528514347" sldId="341"/>
            <ac:spMk id="8" creationId="{9BF91920-AC8A-AC1D-C45B-F43E93C2D523}"/>
          </ac:spMkLst>
        </pc:spChg>
        <pc:spChg chg="add mod">
          <ac:chgData name="TEVIAN TAN" userId="S::2301867d@student.tp.edu.sg::0d916c4e-9ba8-4750-b916-289a8b595e8f" providerId="AD" clId="Web-{461C7799-DEDE-4813-8481-8324083EE47D}" dt="2024-02-07T01:29:48.483" v="180" actId="20577"/>
          <ac:spMkLst>
            <pc:docMk/>
            <pc:sldMk cId="3528514347" sldId="341"/>
            <ac:spMk id="10" creationId="{DBC3E7BC-74B3-89EE-7F00-C439090699E2}"/>
          </ac:spMkLst>
        </pc:spChg>
        <pc:spChg chg="add mod">
          <ac:chgData name="TEVIAN TAN" userId="S::2301867d@student.tp.edu.sg::0d916c4e-9ba8-4750-b916-289a8b595e8f" providerId="AD" clId="Web-{461C7799-DEDE-4813-8481-8324083EE47D}" dt="2024-02-07T01:03:57.221" v="109" actId="20577"/>
          <ac:spMkLst>
            <pc:docMk/>
            <pc:sldMk cId="3528514347" sldId="341"/>
            <ac:spMk id="11" creationId="{6A96C0DA-459D-A391-52CF-B2A12EB0461A}"/>
          </ac:spMkLst>
        </pc:spChg>
        <pc:spChg chg="mod">
          <ac:chgData name="TEVIAN TAN" userId="S::2301867d@student.tp.edu.sg::0d916c4e-9ba8-4750-b916-289a8b595e8f" providerId="AD" clId="Web-{461C7799-DEDE-4813-8481-8324083EE47D}" dt="2024-02-07T00:55:31.186" v="41" actId="20577"/>
          <ac:spMkLst>
            <pc:docMk/>
            <pc:sldMk cId="3528514347" sldId="341"/>
            <ac:spMk id="462" creationId="{00000000-0000-0000-0000-000000000000}"/>
          </ac:spMkLst>
        </pc:spChg>
        <pc:spChg chg="del">
          <ac:chgData name="TEVIAN TAN" userId="S::2301867d@student.tp.edu.sg::0d916c4e-9ba8-4750-b916-289a8b595e8f" providerId="AD" clId="Web-{461C7799-DEDE-4813-8481-8324083EE47D}" dt="2024-02-07T00:54:46.856" v="36"/>
          <ac:spMkLst>
            <pc:docMk/>
            <pc:sldMk cId="3528514347" sldId="341"/>
            <ac:spMk id="463" creationId="{00000000-0000-0000-0000-000000000000}"/>
          </ac:spMkLst>
        </pc:spChg>
        <pc:spChg chg="del">
          <ac:chgData name="TEVIAN TAN" userId="S::2301867d@student.tp.edu.sg::0d916c4e-9ba8-4750-b916-289a8b595e8f" providerId="AD" clId="Web-{461C7799-DEDE-4813-8481-8324083EE47D}" dt="2024-02-07T00:54:36.497" v="32"/>
          <ac:spMkLst>
            <pc:docMk/>
            <pc:sldMk cId="3528514347" sldId="341"/>
            <ac:spMk id="464" creationId="{00000000-0000-0000-0000-000000000000}"/>
          </ac:spMkLst>
        </pc:spChg>
      </pc:sldChg>
      <pc:sldChg chg="add replId">
        <pc:chgData name="TEVIAN TAN" userId="S::2301867d@student.tp.edu.sg::0d916c4e-9ba8-4750-b916-289a8b595e8f" providerId="AD" clId="Web-{461C7799-DEDE-4813-8481-8324083EE47D}" dt="2024-02-07T00:54:25.309" v="22"/>
        <pc:sldMkLst>
          <pc:docMk/>
          <pc:sldMk cId="2358717960" sldId="345"/>
        </pc:sldMkLst>
      </pc:sldChg>
    </pc:docChg>
  </pc:docChgLst>
  <pc:docChgLst>
    <pc:chgData name="TEVIAN TAN" userId="S::2301867d@student.tp.edu.sg::0d916c4e-9ba8-4750-b916-289a8b595e8f" providerId="AD" clId="Web-{BD3025D9-53EE-4468-ADA6-5AB322F53120}"/>
    <pc:docChg chg="modSld sldOrd">
      <pc:chgData name="TEVIAN TAN" userId="S::2301867d@student.tp.edu.sg::0d916c4e-9ba8-4750-b916-289a8b595e8f" providerId="AD" clId="Web-{BD3025D9-53EE-4468-ADA6-5AB322F53120}" dt="2024-02-07T14:11:39.132" v="1195" actId="20577"/>
      <pc:docMkLst>
        <pc:docMk/>
      </pc:docMkLst>
      <pc:sldChg chg="modSp ord">
        <pc:chgData name="TEVIAN TAN" userId="S::2301867d@student.tp.edu.sg::0d916c4e-9ba8-4750-b916-289a8b595e8f" providerId="AD" clId="Web-{BD3025D9-53EE-4468-ADA6-5AB322F53120}" dt="2024-02-07T14:11:39.132" v="1195" actId="20577"/>
        <pc:sldMkLst>
          <pc:docMk/>
          <pc:sldMk cId="4147986532" sldId="339"/>
        </pc:sldMkLst>
        <pc:spChg chg="mod">
          <ac:chgData name="TEVIAN TAN" userId="S::2301867d@student.tp.edu.sg::0d916c4e-9ba8-4750-b916-289a8b595e8f" providerId="AD" clId="Web-{BD3025D9-53EE-4468-ADA6-5AB322F53120}" dt="2024-02-07T14:11:39.132" v="1195" actId="20577"/>
          <ac:spMkLst>
            <pc:docMk/>
            <pc:sldMk cId="4147986532" sldId="339"/>
            <ac:spMk id="7" creationId="{AA0F613E-358D-D955-DAC2-6E0D9376638E}"/>
          </ac:spMkLst>
        </pc:spChg>
      </pc:sldChg>
      <pc:sldChg chg="modSp">
        <pc:chgData name="TEVIAN TAN" userId="S::2301867d@student.tp.edu.sg::0d916c4e-9ba8-4750-b916-289a8b595e8f" providerId="AD" clId="Web-{BD3025D9-53EE-4468-ADA6-5AB322F53120}" dt="2024-02-07T14:06:23.697" v="1145" actId="20577"/>
        <pc:sldMkLst>
          <pc:docMk/>
          <pc:sldMk cId="3528514347" sldId="341"/>
        </pc:sldMkLst>
        <pc:spChg chg="mod">
          <ac:chgData name="TEVIAN TAN" userId="S::2301867d@student.tp.edu.sg::0d916c4e-9ba8-4750-b916-289a8b595e8f" providerId="AD" clId="Web-{BD3025D9-53EE-4468-ADA6-5AB322F53120}" dt="2024-02-07T13:59:54.791" v="881" actId="20577"/>
          <ac:spMkLst>
            <pc:docMk/>
            <pc:sldMk cId="3528514347" sldId="341"/>
            <ac:spMk id="10" creationId="{DBC3E7BC-74B3-89EE-7F00-C439090699E2}"/>
          </ac:spMkLst>
        </pc:spChg>
        <pc:spChg chg="mod">
          <ac:chgData name="TEVIAN TAN" userId="S::2301867d@student.tp.edu.sg::0d916c4e-9ba8-4750-b916-289a8b595e8f" providerId="AD" clId="Web-{BD3025D9-53EE-4468-ADA6-5AB322F53120}" dt="2024-02-07T14:06:23.697" v="1145" actId="20577"/>
          <ac:spMkLst>
            <pc:docMk/>
            <pc:sldMk cId="3528514347" sldId="341"/>
            <ac:spMk id="11" creationId="{6A96C0DA-459D-A391-52CF-B2A12EB0461A}"/>
          </ac:spMkLst>
        </pc:spChg>
      </pc:sldChg>
      <pc:sldChg chg="addSp delSp modSp">
        <pc:chgData name="TEVIAN TAN" userId="S::2301867d@student.tp.edu.sg::0d916c4e-9ba8-4750-b916-289a8b595e8f" providerId="AD" clId="Web-{BD3025D9-53EE-4468-ADA6-5AB322F53120}" dt="2024-02-07T13:35:56.125" v="523" actId="1076"/>
        <pc:sldMkLst>
          <pc:docMk/>
          <pc:sldMk cId="1990352755" sldId="346"/>
        </pc:sldMkLst>
        <pc:spChg chg="del">
          <ac:chgData name="TEVIAN TAN" userId="S::2301867d@student.tp.edu.sg::0d916c4e-9ba8-4750-b916-289a8b595e8f" providerId="AD" clId="Web-{BD3025D9-53EE-4468-ADA6-5AB322F53120}" dt="2024-02-07T10:00:35.700" v="46"/>
          <ac:spMkLst>
            <pc:docMk/>
            <pc:sldMk cId="1990352755" sldId="346"/>
            <ac:spMk id="3" creationId="{076E224D-C0C0-CAEF-C28F-E0309AA5E909}"/>
          </ac:spMkLst>
        </pc:spChg>
        <pc:spChg chg="mod">
          <ac:chgData name="TEVIAN TAN" userId="S::2301867d@student.tp.edu.sg::0d916c4e-9ba8-4750-b916-289a8b595e8f" providerId="AD" clId="Web-{BD3025D9-53EE-4468-ADA6-5AB322F53120}" dt="2024-02-07T13:35:54.797" v="522" actId="1076"/>
          <ac:spMkLst>
            <pc:docMk/>
            <pc:sldMk cId="1990352755" sldId="346"/>
            <ac:spMk id="4" creationId="{E8453558-8652-0855-EB1C-0B7AD8F292AE}"/>
          </ac:spMkLst>
        </pc:spChg>
        <pc:spChg chg="del">
          <ac:chgData name="TEVIAN TAN" userId="S::2301867d@student.tp.edu.sg::0d916c4e-9ba8-4750-b916-289a8b595e8f" providerId="AD" clId="Web-{BD3025D9-53EE-4468-ADA6-5AB322F53120}" dt="2024-02-07T10:04:43.974" v="146"/>
          <ac:spMkLst>
            <pc:docMk/>
            <pc:sldMk cId="1990352755" sldId="346"/>
            <ac:spMk id="5" creationId="{7D1A2742-60A2-45C8-2414-042561FD827E}"/>
          </ac:spMkLst>
        </pc:spChg>
        <pc:picChg chg="add mod">
          <ac:chgData name="TEVIAN TAN" userId="S::2301867d@student.tp.edu.sg::0d916c4e-9ba8-4750-b916-289a8b595e8f" providerId="AD" clId="Web-{BD3025D9-53EE-4468-ADA6-5AB322F53120}" dt="2024-02-07T13:35:56.125" v="523" actId="1076"/>
          <ac:picMkLst>
            <pc:docMk/>
            <pc:sldMk cId="1990352755" sldId="346"/>
            <ac:picMk id="3" creationId="{7A0E0246-9668-E644-85C7-01ED97673725}"/>
          </ac:picMkLst>
        </pc:picChg>
      </pc:sldChg>
      <pc:sldChg chg="addSp delSp modSp">
        <pc:chgData name="TEVIAN TAN" userId="S::2301867d@student.tp.edu.sg::0d916c4e-9ba8-4750-b916-289a8b595e8f" providerId="AD" clId="Web-{BD3025D9-53EE-4468-ADA6-5AB322F53120}" dt="2024-02-07T12:26:03.289" v="217" actId="14100"/>
        <pc:sldMkLst>
          <pc:docMk/>
          <pc:sldMk cId="1373225626" sldId="347"/>
        </pc:sldMkLst>
        <pc:picChg chg="add mod">
          <ac:chgData name="TEVIAN TAN" userId="S::2301867d@student.tp.edu.sg::0d916c4e-9ba8-4750-b916-289a8b595e8f" providerId="AD" clId="Web-{BD3025D9-53EE-4468-ADA6-5AB322F53120}" dt="2024-02-07T12:26:03.289" v="217" actId="14100"/>
          <ac:picMkLst>
            <pc:docMk/>
            <pc:sldMk cId="1373225626" sldId="347"/>
            <ac:picMk id="3" creationId="{C93BA6CA-DFA3-84B9-8A76-6BD83F96EC79}"/>
          </ac:picMkLst>
        </pc:picChg>
        <pc:picChg chg="del">
          <ac:chgData name="TEVIAN TAN" userId="S::2301867d@student.tp.edu.sg::0d916c4e-9ba8-4750-b916-289a8b595e8f" providerId="AD" clId="Web-{BD3025D9-53EE-4468-ADA6-5AB322F53120}" dt="2024-02-07T09:35:35.325" v="0"/>
          <ac:picMkLst>
            <pc:docMk/>
            <pc:sldMk cId="1373225626" sldId="347"/>
            <ac:picMk id="5" creationId="{66C5054E-6B23-2983-0C2A-CFBBA3C4D9C6}"/>
          </ac:picMkLst>
        </pc:picChg>
      </pc:sldChg>
    </pc:docChg>
  </pc:docChgLst>
  <pc:docChgLst>
    <pc:chgData name="TEVIAN TAN" userId="S::2301867d@student.tp.edu.sg::0d916c4e-9ba8-4750-b916-289a8b595e8f" providerId="AD" clId="Web-{968420EB-0781-4B4E-AFDC-D8CC1DE56DD3}"/>
    <pc:docChg chg="addSld delSld modSld">
      <pc:chgData name="TEVIAN TAN" userId="S::2301867d@student.tp.edu.sg::0d916c4e-9ba8-4750-b916-289a8b595e8f" providerId="AD" clId="Web-{968420EB-0781-4B4E-AFDC-D8CC1DE56DD3}" dt="2024-02-07T23:54:05.622" v="876" actId="20577"/>
      <pc:docMkLst>
        <pc:docMk/>
      </pc:docMkLst>
      <pc:sldChg chg="modSp">
        <pc:chgData name="TEVIAN TAN" userId="S::2301867d@student.tp.edu.sg::0d916c4e-9ba8-4750-b916-289a8b595e8f" providerId="AD" clId="Web-{968420EB-0781-4B4E-AFDC-D8CC1DE56DD3}" dt="2024-02-07T14:12:59.427" v="37" actId="20577"/>
        <pc:sldMkLst>
          <pc:docMk/>
          <pc:sldMk cId="0" sldId="256"/>
        </pc:sldMkLst>
        <pc:spChg chg="mod">
          <ac:chgData name="TEVIAN TAN" userId="S::2301867d@student.tp.edu.sg::0d916c4e-9ba8-4750-b916-289a8b595e8f" providerId="AD" clId="Web-{968420EB-0781-4B4E-AFDC-D8CC1DE56DD3}" dt="2024-02-07T14:12:36.567" v="14" actId="20577"/>
          <ac:spMkLst>
            <pc:docMk/>
            <pc:sldMk cId="0" sldId="256"/>
            <ac:spMk id="355" creationId="{00000000-0000-0000-0000-000000000000}"/>
          </ac:spMkLst>
        </pc:spChg>
        <pc:spChg chg="mod">
          <ac:chgData name="TEVIAN TAN" userId="S::2301867d@student.tp.edu.sg::0d916c4e-9ba8-4750-b916-289a8b595e8f" providerId="AD" clId="Web-{968420EB-0781-4B4E-AFDC-D8CC1DE56DD3}" dt="2024-02-07T14:12:59.427" v="37" actId="20577"/>
          <ac:spMkLst>
            <pc:docMk/>
            <pc:sldMk cId="0" sldId="256"/>
            <ac:spMk id="356" creationId="{00000000-0000-0000-0000-000000000000}"/>
          </ac:spMkLst>
        </pc:spChg>
      </pc:sldChg>
      <pc:sldChg chg="addSp delSp modSp">
        <pc:chgData name="TEVIAN TAN" userId="S::2301867d@student.tp.edu.sg::0d916c4e-9ba8-4750-b916-289a8b595e8f" providerId="AD" clId="Web-{968420EB-0781-4B4E-AFDC-D8CC1DE56DD3}" dt="2024-02-07T23:54:05.622" v="876" actId="20577"/>
        <pc:sldMkLst>
          <pc:docMk/>
          <pc:sldMk cId="0" sldId="261"/>
        </pc:sldMkLst>
        <pc:spChg chg="del topLvl">
          <ac:chgData name="TEVIAN TAN" userId="S::2301867d@student.tp.edu.sg::0d916c4e-9ba8-4750-b916-289a8b595e8f" providerId="AD" clId="Web-{968420EB-0781-4B4E-AFDC-D8CC1DE56DD3}" dt="2024-02-07T14:15:15.977" v="80"/>
          <ac:spMkLst>
            <pc:docMk/>
            <pc:sldMk cId="0" sldId="261"/>
            <ac:spMk id="2" creationId="{201C9811-72E8-6F91-CF44-CA0EC362A6EB}"/>
          </ac:spMkLst>
        </pc:spChg>
        <pc:spChg chg="del mod topLvl">
          <ac:chgData name="TEVIAN TAN" userId="S::2301867d@student.tp.edu.sg::0d916c4e-9ba8-4750-b916-289a8b595e8f" providerId="AD" clId="Web-{968420EB-0781-4B4E-AFDC-D8CC1DE56DD3}" dt="2024-02-07T14:15:12.946" v="79"/>
          <ac:spMkLst>
            <pc:docMk/>
            <pc:sldMk cId="0" sldId="261"/>
            <ac:spMk id="3" creationId="{E6B20847-00FE-A1D8-53BC-F52BED1BE375}"/>
          </ac:spMkLst>
        </pc:spChg>
        <pc:spChg chg="del">
          <ac:chgData name="TEVIAN TAN" userId="S::2301867d@student.tp.edu.sg::0d916c4e-9ba8-4750-b916-289a8b595e8f" providerId="AD" clId="Web-{968420EB-0781-4B4E-AFDC-D8CC1DE56DD3}" dt="2024-02-07T14:14:38.461" v="59"/>
          <ac:spMkLst>
            <pc:docMk/>
            <pc:sldMk cId="0" sldId="261"/>
            <ac:spMk id="5" creationId="{72C72ACE-F568-EBC7-BA86-97D5AD9904B6}"/>
          </ac:spMkLst>
        </pc:spChg>
        <pc:spChg chg="del">
          <ac:chgData name="TEVIAN TAN" userId="S::2301867d@student.tp.edu.sg::0d916c4e-9ba8-4750-b916-289a8b595e8f" providerId="AD" clId="Web-{968420EB-0781-4B4E-AFDC-D8CC1DE56DD3}" dt="2024-02-07T14:14:46.055" v="62"/>
          <ac:spMkLst>
            <pc:docMk/>
            <pc:sldMk cId="0" sldId="261"/>
            <ac:spMk id="7" creationId="{61C08FC8-6859-267B-DDBA-0636F3AD44E4}"/>
          </ac:spMkLst>
        </pc:spChg>
        <pc:spChg chg="add mod">
          <ac:chgData name="TEVIAN TAN" userId="S::2301867d@student.tp.edu.sg::0d916c4e-9ba8-4750-b916-289a8b595e8f" providerId="AD" clId="Web-{968420EB-0781-4B4E-AFDC-D8CC1DE56DD3}" dt="2024-02-07T23:54:05.622" v="876" actId="20577"/>
          <ac:spMkLst>
            <pc:docMk/>
            <pc:sldMk cId="0" sldId="261"/>
            <ac:spMk id="9" creationId="{63A79B44-68A2-D8FC-CB06-51B331EC1197}"/>
          </ac:spMkLst>
        </pc:spChg>
        <pc:spChg chg="add del mod">
          <ac:chgData name="TEVIAN TAN" userId="S::2301867d@student.tp.edu.sg::0d916c4e-9ba8-4750-b916-289a8b595e8f" providerId="AD" clId="Web-{968420EB-0781-4B4E-AFDC-D8CC1DE56DD3}" dt="2024-02-07T14:18:15.544" v="277"/>
          <ac:spMkLst>
            <pc:docMk/>
            <pc:sldMk cId="0" sldId="261"/>
            <ac:spMk id="11" creationId="{42088867-C92B-19D7-31AE-1CBD274B31B2}"/>
          </ac:spMkLst>
        </pc:spChg>
        <pc:spChg chg="mod">
          <ac:chgData name="TEVIAN TAN" userId="S::2301867d@student.tp.edu.sg::0d916c4e-9ba8-4750-b916-289a8b595e8f" providerId="AD" clId="Web-{968420EB-0781-4B4E-AFDC-D8CC1DE56DD3}" dt="2024-02-07T14:15:19.680" v="81" actId="1076"/>
          <ac:spMkLst>
            <pc:docMk/>
            <pc:sldMk cId="0" sldId="261"/>
            <ac:spMk id="462" creationId="{00000000-0000-0000-0000-000000000000}"/>
          </ac:spMkLst>
        </pc:spChg>
        <pc:spChg chg="del">
          <ac:chgData name="TEVIAN TAN" userId="S::2301867d@student.tp.edu.sg::0d916c4e-9ba8-4750-b916-289a8b595e8f" providerId="AD" clId="Web-{968420EB-0781-4B4E-AFDC-D8CC1DE56DD3}" dt="2024-02-07T14:14:44.086" v="61"/>
          <ac:spMkLst>
            <pc:docMk/>
            <pc:sldMk cId="0" sldId="261"/>
            <ac:spMk id="463" creationId="{00000000-0000-0000-0000-000000000000}"/>
          </ac:spMkLst>
        </pc:spChg>
        <pc:spChg chg="del mod">
          <ac:chgData name="TEVIAN TAN" userId="S::2301867d@student.tp.edu.sg::0d916c4e-9ba8-4750-b916-289a8b595e8f" providerId="AD" clId="Web-{968420EB-0781-4B4E-AFDC-D8CC1DE56DD3}" dt="2024-02-07T14:14:39.914" v="60"/>
          <ac:spMkLst>
            <pc:docMk/>
            <pc:sldMk cId="0" sldId="261"/>
            <ac:spMk id="464" creationId="{00000000-0000-0000-0000-000000000000}"/>
          </ac:spMkLst>
        </pc:spChg>
        <pc:grpChg chg="del">
          <ac:chgData name="TEVIAN TAN" userId="S::2301867d@student.tp.edu.sg::0d916c4e-9ba8-4750-b916-289a8b595e8f" providerId="AD" clId="Web-{968420EB-0781-4B4E-AFDC-D8CC1DE56DD3}" dt="2024-02-07T14:15:12.946" v="79"/>
          <ac:grpSpMkLst>
            <pc:docMk/>
            <pc:sldMk cId="0" sldId="261"/>
            <ac:grpSpMk id="4" creationId="{B05CCDE2-D1F0-1CEC-C88E-ED509819C88B}"/>
          </ac:grpSpMkLst>
        </pc:grpChg>
        <pc:picChg chg="del">
          <ac:chgData name="TEVIAN TAN" userId="S::2301867d@student.tp.edu.sg::0d916c4e-9ba8-4750-b916-289a8b595e8f" providerId="AD" clId="Web-{968420EB-0781-4B4E-AFDC-D8CC1DE56DD3}" dt="2024-02-07T14:14:56.977" v="77"/>
          <ac:picMkLst>
            <pc:docMk/>
            <pc:sldMk cId="0" sldId="261"/>
            <ac:picMk id="6" creationId="{2DD49365-ECE2-0F90-FD01-2832B3CA02D8}"/>
          </ac:picMkLst>
        </pc:picChg>
      </pc:sldChg>
      <pc:sldChg chg="del">
        <pc:chgData name="TEVIAN TAN" userId="S::2301867d@student.tp.edu.sg::0d916c4e-9ba8-4750-b916-289a8b595e8f" providerId="AD" clId="Web-{968420EB-0781-4B4E-AFDC-D8CC1DE56DD3}" dt="2024-02-07T14:57:16.659" v="282"/>
        <pc:sldMkLst>
          <pc:docMk/>
          <pc:sldMk cId="2759057793" sldId="337"/>
        </pc:sldMkLst>
      </pc:sldChg>
      <pc:sldChg chg="addSp modSp">
        <pc:chgData name="TEVIAN TAN" userId="S::2301867d@student.tp.edu.sg::0d916c4e-9ba8-4750-b916-289a8b595e8f" providerId="AD" clId="Web-{968420EB-0781-4B4E-AFDC-D8CC1DE56DD3}" dt="2024-02-07T23:49:11.563" v="866" actId="1076"/>
        <pc:sldMkLst>
          <pc:docMk/>
          <pc:sldMk cId="4147986532" sldId="339"/>
        </pc:sldMkLst>
        <pc:spChg chg="mod">
          <ac:chgData name="TEVIAN TAN" userId="S::2301867d@student.tp.edu.sg::0d916c4e-9ba8-4750-b916-289a8b595e8f" providerId="AD" clId="Web-{968420EB-0781-4B4E-AFDC-D8CC1DE56DD3}" dt="2024-02-07T15:03:50.127" v="399" actId="14100"/>
          <ac:spMkLst>
            <pc:docMk/>
            <pc:sldMk cId="4147986532" sldId="339"/>
            <ac:spMk id="5" creationId="{BBD6D900-C63F-0962-A1B0-EF3433D4BCCC}"/>
          </ac:spMkLst>
        </pc:spChg>
        <pc:spChg chg="add mod">
          <ac:chgData name="TEVIAN TAN" userId="S::2301867d@student.tp.edu.sg::0d916c4e-9ba8-4750-b916-289a8b595e8f" providerId="AD" clId="Web-{968420EB-0781-4B4E-AFDC-D8CC1DE56DD3}" dt="2024-02-07T15:15:25.388" v="589" actId="20577"/>
          <ac:spMkLst>
            <pc:docMk/>
            <pc:sldMk cId="4147986532" sldId="339"/>
            <ac:spMk id="6" creationId="{330CA78E-7F8D-7A96-4899-73BB226D2B7B}"/>
          </ac:spMkLst>
        </pc:spChg>
        <pc:spChg chg="mod">
          <ac:chgData name="TEVIAN TAN" userId="S::2301867d@student.tp.edu.sg::0d916c4e-9ba8-4750-b916-289a8b595e8f" providerId="AD" clId="Web-{968420EB-0781-4B4E-AFDC-D8CC1DE56DD3}" dt="2024-02-07T23:49:11.563" v="866" actId="1076"/>
          <ac:spMkLst>
            <pc:docMk/>
            <pc:sldMk cId="4147986532" sldId="339"/>
            <ac:spMk id="7" creationId="{23D53F06-0F0C-6374-4875-88D8137B1EFC}"/>
          </ac:spMkLst>
        </pc:spChg>
      </pc:sldChg>
      <pc:sldChg chg="modSp">
        <pc:chgData name="TEVIAN TAN" userId="S::2301867d@student.tp.edu.sg::0d916c4e-9ba8-4750-b916-289a8b595e8f" providerId="AD" clId="Web-{968420EB-0781-4B4E-AFDC-D8CC1DE56DD3}" dt="2024-02-07T15:15:53.936" v="593" actId="20577"/>
        <pc:sldMkLst>
          <pc:docMk/>
          <pc:sldMk cId="3528514347" sldId="341"/>
        </pc:sldMkLst>
        <pc:spChg chg="mod">
          <ac:chgData name="TEVIAN TAN" userId="S::2301867d@student.tp.edu.sg::0d916c4e-9ba8-4750-b916-289a8b595e8f" providerId="AD" clId="Web-{968420EB-0781-4B4E-AFDC-D8CC1DE56DD3}" dt="2024-02-07T15:15:46.795" v="591" actId="20577"/>
          <ac:spMkLst>
            <pc:docMk/>
            <pc:sldMk cId="3528514347" sldId="341"/>
            <ac:spMk id="10" creationId="{DBC3E7BC-74B3-89EE-7F00-C439090699E2}"/>
          </ac:spMkLst>
        </pc:spChg>
        <pc:spChg chg="mod">
          <ac:chgData name="TEVIAN TAN" userId="S::2301867d@student.tp.edu.sg::0d916c4e-9ba8-4750-b916-289a8b595e8f" providerId="AD" clId="Web-{968420EB-0781-4B4E-AFDC-D8CC1DE56DD3}" dt="2024-02-07T15:15:53.936" v="593" actId="20577"/>
          <ac:spMkLst>
            <pc:docMk/>
            <pc:sldMk cId="3528514347" sldId="341"/>
            <ac:spMk id="11" creationId="{6A96C0DA-459D-A391-52CF-B2A12EB0461A}"/>
          </ac:spMkLst>
        </pc:spChg>
      </pc:sldChg>
      <pc:sldChg chg="new del">
        <pc:chgData name="TEVIAN TAN" userId="S::2301867d@student.tp.edu.sg::0d916c4e-9ba8-4750-b916-289a8b595e8f" providerId="AD" clId="Web-{968420EB-0781-4B4E-AFDC-D8CC1DE56DD3}" dt="2024-02-07T14:13:34.975" v="39"/>
        <pc:sldMkLst>
          <pc:docMk/>
          <pc:sldMk cId="1044020007" sldId="353"/>
        </pc:sldMkLst>
      </pc:sldChg>
      <pc:sldChg chg="add replId">
        <pc:chgData name="TEVIAN TAN" userId="S::2301867d@student.tp.edu.sg::0d916c4e-9ba8-4750-b916-289a8b595e8f" providerId="AD" clId="Web-{968420EB-0781-4B4E-AFDC-D8CC1DE56DD3}" dt="2024-02-07T14:14:31.929" v="57"/>
        <pc:sldMkLst>
          <pc:docMk/>
          <pc:sldMk cId="3885194557" sldId="353"/>
        </pc:sldMkLst>
      </pc:sldChg>
      <pc:sldChg chg="modSp add del replId">
        <pc:chgData name="TEVIAN TAN" userId="S::2301867d@student.tp.edu.sg::0d916c4e-9ba8-4750-b916-289a8b595e8f" providerId="AD" clId="Web-{968420EB-0781-4B4E-AFDC-D8CC1DE56DD3}" dt="2024-02-07T14:14:24.413" v="56"/>
        <pc:sldMkLst>
          <pc:docMk/>
          <pc:sldMk cId="4225669018" sldId="353"/>
        </pc:sldMkLst>
        <pc:spChg chg="mod">
          <ac:chgData name="TEVIAN TAN" userId="S::2301867d@student.tp.edu.sg::0d916c4e-9ba8-4750-b916-289a8b595e8f" providerId="AD" clId="Web-{968420EB-0781-4B4E-AFDC-D8CC1DE56DD3}" dt="2024-02-07T14:14:10.460" v="54" actId="1076"/>
          <ac:spMkLst>
            <pc:docMk/>
            <pc:sldMk cId="4225669018" sldId="353"/>
            <ac:spMk id="355" creationId="{00000000-0000-0000-0000-000000000000}"/>
          </ac:spMkLst>
        </pc:spChg>
        <pc:spChg chg="mod">
          <ac:chgData name="TEVIAN TAN" userId="S::2301867d@student.tp.edu.sg::0d916c4e-9ba8-4750-b916-289a8b595e8f" providerId="AD" clId="Web-{968420EB-0781-4B4E-AFDC-D8CC1DE56DD3}" dt="2024-02-07T14:14:14.757" v="55" actId="1076"/>
          <ac:spMkLst>
            <pc:docMk/>
            <pc:sldMk cId="4225669018" sldId="353"/>
            <ac:spMk id="356" creationId="{00000000-0000-0000-0000-000000000000}"/>
          </ac:spMkLst>
        </pc:spChg>
      </pc:sldChg>
      <pc:sldChg chg="modSp add replId">
        <pc:chgData name="TEVIAN TAN" userId="S::2301867d@student.tp.edu.sg::0d916c4e-9ba8-4750-b916-289a8b595e8f" providerId="AD" clId="Web-{968420EB-0781-4B4E-AFDC-D8CC1DE56DD3}" dt="2024-02-07T15:33:29.038" v="860" actId="20577"/>
        <pc:sldMkLst>
          <pc:docMk/>
          <pc:sldMk cId="613143363" sldId="354"/>
        </pc:sldMkLst>
        <pc:spChg chg="mod">
          <ac:chgData name="TEVIAN TAN" userId="S::2301867d@student.tp.edu.sg::0d916c4e-9ba8-4750-b916-289a8b595e8f" providerId="AD" clId="Web-{968420EB-0781-4B4E-AFDC-D8CC1DE56DD3}" dt="2024-02-07T15:18:40.286" v="710" actId="20577"/>
          <ac:spMkLst>
            <pc:docMk/>
            <pc:sldMk cId="613143363" sldId="354"/>
            <ac:spMk id="5" creationId="{BBD6D900-C63F-0962-A1B0-EF3433D4BCCC}"/>
          </ac:spMkLst>
        </pc:spChg>
        <pc:spChg chg="mod">
          <ac:chgData name="TEVIAN TAN" userId="S::2301867d@student.tp.edu.sg::0d916c4e-9ba8-4750-b916-289a8b595e8f" providerId="AD" clId="Web-{968420EB-0781-4B4E-AFDC-D8CC1DE56DD3}" dt="2024-02-07T15:33:29.038" v="860" actId="20577"/>
          <ac:spMkLst>
            <pc:docMk/>
            <pc:sldMk cId="613143363" sldId="354"/>
            <ac:spMk id="6" creationId="{330CA78E-7F8D-7A96-4899-73BB226D2B7B}"/>
          </ac:spMkLst>
        </pc:spChg>
      </pc:sldChg>
      <pc:sldChg chg="modSp">
        <pc:chgData name="TEVIAN TAN" userId="S::2301867d@student.tp.edu.sg::0d916c4e-9ba8-4750-b916-289a8b595e8f" providerId="AD" clId="Web-{968420EB-0781-4B4E-AFDC-D8CC1DE56DD3}" dt="2024-02-07T15:25:07.566" v="723" actId="20577"/>
        <pc:sldMkLst>
          <pc:docMk/>
          <pc:sldMk cId="2313245073" sldId="355"/>
        </pc:sldMkLst>
        <pc:spChg chg="mod">
          <ac:chgData name="TEVIAN TAN" userId="S::2301867d@student.tp.edu.sg::0d916c4e-9ba8-4750-b916-289a8b595e8f" providerId="AD" clId="Web-{968420EB-0781-4B4E-AFDC-D8CC1DE56DD3}" dt="2024-02-07T15:25:07.566" v="723" actId="20577"/>
          <ac:spMkLst>
            <pc:docMk/>
            <pc:sldMk cId="2313245073" sldId="355"/>
            <ac:spMk id="6" creationId="{BD0F5E2D-7A57-3C08-EE68-2DE6B5BA4B18}"/>
          </ac:spMkLst>
        </pc:spChg>
      </pc:sldChg>
      <pc:sldChg chg="delSp modSp add replId">
        <pc:chgData name="TEVIAN TAN" userId="S::2301867d@student.tp.edu.sg::0d916c4e-9ba8-4750-b916-289a8b595e8f" providerId="AD" clId="Web-{968420EB-0781-4B4E-AFDC-D8CC1DE56DD3}" dt="2024-02-07T15:39:50.724" v="864" actId="1076"/>
        <pc:sldMkLst>
          <pc:docMk/>
          <pc:sldMk cId="3312335778" sldId="356"/>
        </pc:sldMkLst>
        <pc:spChg chg="mod">
          <ac:chgData name="TEVIAN TAN" userId="S::2301867d@student.tp.edu.sg::0d916c4e-9ba8-4750-b916-289a8b595e8f" providerId="AD" clId="Web-{968420EB-0781-4B4E-AFDC-D8CC1DE56DD3}" dt="2024-02-07T15:39:50.724" v="864" actId="1076"/>
          <ac:spMkLst>
            <pc:docMk/>
            <pc:sldMk cId="3312335778" sldId="356"/>
            <ac:spMk id="5" creationId="{BBD6D900-C63F-0962-A1B0-EF3433D4BCCC}"/>
          </ac:spMkLst>
        </pc:spChg>
        <pc:spChg chg="del">
          <ac:chgData name="TEVIAN TAN" userId="S::2301867d@student.tp.edu.sg::0d916c4e-9ba8-4750-b916-289a8b595e8f" providerId="AD" clId="Web-{968420EB-0781-4B4E-AFDC-D8CC1DE56DD3}" dt="2024-02-07T15:28:18.104" v="725"/>
          <ac:spMkLst>
            <pc:docMk/>
            <pc:sldMk cId="3312335778" sldId="356"/>
            <ac:spMk id="6" creationId="{330CA78E-7F8D-7A96-4899-73BB226D2B7B}"/>
          </ac:spMkLst>
        </pc:spChg>
      </pc:sldChg>
    </pc:docChg>
  </pc:docChgLst>
  <pc:docChgLst>
    <pc:chgData name="SOON YI JIE" userId="S::2300335c@student.tp.edu.sg::16c93929-1f1f-4c41-aa09-363f3b0686e1" providerId="AD" clId="Web-{FCFAC154-1FB3-FD93-4328-3D10DB8FFA28}"/>
    <pc:docChg chg="addSld delSld modSld sldOrd">
      <pc:chgData name="SOON YI JIE" userId="S::2300335c@student.tp.edu.sg::16c93929-1f1f-4c41-aa09-363f3b0686e1" providerId="AD" clId="Web-{FCFAC154-1FB3-FD93-4328-3D10DB8FFA28}" dt="2024-02-07T17:06:01.756" v="1396" actId="20577"/>
      <pc:docMkLst>
        <pc:docMk/>
      </pc:docMkLst>
      <pc:sldChg chg="modSp">
        <pc:chgData name="SOON YI JIE" userId="S::2300335c@student.tp.edu.sg::16c93929-1f1f-4c41-aa09-363f3b0686e1" providerId="AD" clId="Web-{FCFAC154-1FB3-FD93-4328-3D10DB8FFA28}" dt="2024-02-07T15:56:48.509" v="1388" actId="20577"/>
        <pc:sldMkLst>
          <pc:docMk/>
          <pc:sldMk cId="0" sldId="256"/>
        </pc:sldMkLst>
        <pc:spChg chg="mod">
          <ac:chgData name="SOON YI JIE" userId="S::2300335c@student.tp.edu.sg::16c93929-1f1f-4c41-aa09-363f3b0686e1" providerId="AD" clId="Web-{FCFAC154-1FB3-FD93-4328-3D10DB8FFA28}" dt="2024-02-07T15:56:48.509" v="1388" actId="20577"/>
          <ac:spMkLst>
            <pc:docMk/>
            <pc:sldMk cId="0" sldId="256"/>
            <ac:spMk id="356" creationId="{00000000-0000-0000-0000-000000000000}"/>
          </ac:spMkLst>
        </pc:spChg>
      </pc:sldChg>
      <pc:sldChg chg="ord">
        <pc:chgData name="SOON YI JIE" userId="S::2300335c@student.tp.edu.sg::16c93929-1f1f-4c41-aa09-363f3b0686e1" providerId="AD" clId="Web-{FCFAC154-1FB3-FD93-4328-3D10DB8FFA28}" dt="2024-02-07T14:53:47.072" v="245"/>
        <pc:sldMkLst>
          <pc:docMk/>
          <pc:sldMk cId="2759057793" sldId="337"/>
        </pc:sldMkLst>
      </pc:sldChg>
      <pc:sldChg chg="addSp delSp modSp ord">
        <pc:chgData name="SOON YI JIE" userId="S::2300335c@student.tp.edu.sg::16c93929-1f1f-4c41-aa09-363f3b0686e1" providerId="AD" clId="Web-{FCFAC154-1FB3-FD93-4328-3D10DB8FFA28}" dt="2024-02-07T15:23:30.185" v="955" actId="20577"/>
        <pc:sldMkLst>
          <pc:docMk/>
          <pc:sldMk cId="1605022899" sldId="338"/>
        </pc:sldMkLst>
        <pc:spChg chg="mod">
          <ac:chgData name="SOON YI JIE" userId="S::2300335c@student.tp.edu.sg::16c93929-1f1f-4c41-aa09-363f3b0686e1" providerId="AD" clId="Web-{FCFAC154-1FB3-FD93-4328-3D10DB8FFA28}" dt="2024-02-07T13:30:11.932" v="3" actId="1076"/>
          <ac:spMkLst>
            <pc:docMk/>
            <pc:sldMk cId="1605022899" sldId="338"/>
            <ac:spMk id="5" creationId="{72C72ACE-F568-EBC7-BA86-97D5AD9904B6}"/>
          </ac:spMkLst>
        </pc:spChg>
        <pc:spChg chg="add mod">
          <ac:chgData name="SOON YI JIE" userId="S::2300335c@student.tp.edu.sg::16c93929-1f1f-4c41-aa09-363f3b0686e1" providerId="AD" clId="Web-{FCFAC154-1FB3-FD93-4328-3D10DB8FFA28}" dt="2024-02-07T15:23:30.185" v="955" actId="20577"/>
          <ac:spMkLst>
            <pc:docMk/>
            <pc:sldMk cId="1605022899" sldId="338"/>
            <ac:spMk id="6" creationId="{BD0F5E2D-7A57-3C08-EE68-2DE6B5BA4B18}"/>
          </ac:spMkLst>
        </pc:spChg>
        <pc:spChg chg="add del">
          <ac:chgData name="SOON YI JIE" userId="S::2300335c@student.tp.edu.sg::16c93929-1f1f-4c41-aa09-363f3b0686e1" providerId="AD" clId="Web-{FCFAC154-1FB3-FD93-4328-3D10DB8FFA28}" dt="2024-02-07T15:15:20.839" v="636"/>
          <ac:spMkLst>
            <pc:docMk/>
            <pc:sldMk cId="1605022899" sldId="338"/>
            <ac:spMk id="7" creationId="{082FD546-87E4-0A31-F056-1ACF41F6AD90}"/>
          </ac:spMkLst>
        </pc:spChg>
        <pc:spChg chg="add mod">
          <ac:chgData name="SOON YI JIE" userId="S::2300335c@student.tp.edu.sg::16c93929-1f1f-4c41-aa09-363f3b0686e1" providerId="AD" clId="Web-{FCFAC154-1FB3-FD93-4328-3D10DB8FFA28}" dt="2024-02-07T15:15:47.309" v="643" actId="20577"/>
          <ac:spMkLst>
            <pc:docMk/>
            <pc:sldMk cId="1605022899" sldId="338"/>
            <ac:spMk id="8" creationId="{7C4F74AE-A0F0-BFC3-7568-E8C4B1034ECA}"/>
          </ac:spMkLst>
        </pc:spChg>
        <pc:spChg chg="del mod">
          <ac:chgData name="SOON YI JIE" userId="S::2300335c@student.tp.edu.sg::16c93929-1f1f-4c41-aa09-363f3b0686e1" providerId="AD" clId="Web-{FCFAC154-1FB3-FD93-4328-3D10DB8FFA28}" dt="2024-02-07T13:35:38.632" v="17"/>
          <ac:spMkLst>
            <pc:docMk/>
            <pc:sldMk cId="1605022899" sldId="338"/>
            <ac:spMk id="8" creationId="{9BF91920-AC8A-AC1D-C45B-F43E93C2D523}"/>
          </ac:spMkLst>
        </pc:spChg>
        <pc:spChg chg="add del mod">
          <ac:chgData name="SOON YI JIE" userId="S::2300335c@student.tp.edu.sg::16c93929-1f1f-4c41-aa09-363f3b0686e1" providerId="AD" clId="Web-{FCFAC154-1FB3-FD93-4328-3D10DB8FFA28}" dt="2024-02-07T14:52:49.945" v="231"/>
          <ac:spMkLst>
            <pc:docMk/>
            <pc:sldMk cId="1605022899" sldId="338"/>
            <ac:spMk id="9" creationId="{0C60950A-89C5-CD4B-A999-538FE44B89E2}"/>
          </ac:spMkLst>
        </pc:spChg>
        <pc:spChg chg="add mod">
          <ac:chgData name="SOON YI JIE" userId="S::2300335c@student.tp.edu.sg::16c93929-1f1f-4c41-aa09-363f3b0686e1" providerId="AD" clId="Web-{FCFAC154-1FB3-FD93-4328-3D10DB8FFA28}" dt="2024-02-07T15:19:11.566" v="716" actId="20577"/>
          <ac:spMkLst>
            <pc:docMk/>
            <pc:sldMk cId="1605022899" sldId="338"/>
            <ac:spMk id="10" creationId="{BD0F5E2D-7A57-3C08-EE68-2DE6B5BA4B18}"/>
          </ac:spMkLst>
        </pc:spChg>
        <pc:spChg chg="del mod">
          <ac:chgData name="SOON YI JIE" userId="S::2300335c@student.tp.edu.sg::16c93929-1f1f-4c41-aa09-363f3b0686e1" providerId="AD" clId="Web-{FCFAC154-1FB3-FD93-4328-3D10DB8FFA28}" dt="2024-02-07T13:35:41.851" v="18"/>
          <ac:spMkLst>
            <pc:docMk/>
            <pc:sldMk cId="1605022899" sldId="338"/>
            <ac:spMk id="463" creationId="{00000000-0000-0000-0000-000000000000}"/>
          </ac:spMkLst>
        </pc:spChg>
        <pc:spChg chg="mod">
          <ac:chgData name="SOON YI JIE" userId="S::2300335c@student.tp.edu.sg::16c93929-1f1f-4c41-aa09-363f3b0686e1" providerId="AD" clId="Web-{FCFAC154-1FB3-FD93-4328-3D10DB8FFA28}" dt="2024-02-07T13:30:14.119" v="4" actId="1076"/>
          <ac:spMkLst>
            <pc:docMk/>
            <pc:sldMk cId="1605022899" sldId="338"/>
            <ac:spMk id="464" creationId="{00000000-0000-0000-0000-000000000000}"/>
          </ac:spMkLst>
        </pc:spChg>
      </pc:sldChg>
      <pc:sldChg chg="addSp delSp modSp ord">
        <pc:chgData name="SOON YI JIE" userId="S::2300335c@student.tp.edu.sg::16c93929-1f1f-4c41-aa09-363f3b0686e1" providerId="AD" clId="Web-{FCFAC154-1FB3-FD93-4328-3D10DB8FFA28}" dt="2024-02-07T14:55:18.638" v="303"/>
        <pc:sldMkLst>
          <pc:docMk/>
          <pc:sldMk cId="4147986532" sldId="339"/>
        </pc:sldMkLst>
        <pc:spChg chg="add mod">
          <ac:chgData name="SOON YI JIE" userId="S::2300335c@student.tp.edu.sg::16c93929-1f1f-4c41-aa09-363f3b0686e1" providerId="AD" clId="Web-{FCFAC154-1FB3-FD93-4328-3D10DB8FFA28}" dt="2024-02-07T14:53:26.462" v="243" actId="1076"/>
          <ac:spMkLst>
            <pc:docMk/>
            <pc:sldMk cId="4147986532" sldId="339"/>
            <ac:spMk id="5" creationId="{BBD6D900-C63F-0962-A1B0-EF3433D4BCCC}"/>
          </ac:spMkLst>
        </pc:spChg>
        <pc:spChg chg="del mod">
          <ac:chgData name="SOON YI JIE" userId="S::2300335c@student.tp.edu.sg::16c93929-1f1f-4c41-aa09-363f3b0686e1" providerId="AD" clId="Web-{FCFAC154-1FB3-FD93-4328-3D10DB8FFA28}" dt="2024-02-07T14:53:01.118" v="234"/>
          <ac:spMkLst>
            <pc:docMk/>
            <pc:sldMk cId="4147986532" sldId="339"/>
            <ac:spMk id="7" creationId="{AA0F613E-358D-D955-DAC2-6E0D9376638E}"/>
          </ac:spMkLst>
        </pc:spChg>
      </pc:sldChg>
      <pc:sldChg chg="addSp delSp modSp">
        <pc:chgData name="SOON YI JIE" userId="S::2300335c@student.tp.edu.sg::16c93929-1f1f-4c41-aa09-363f3b0686e1" providerId="AD" clId="Web-{FCFAC154-1FB3-FD93-4328-3D10DB8FFA28}" dt="2024-02-07T14:57:41.909" v="305" actId="20577"/>
        <pc:sldMkLst>
          <pc:docMk/>
          <pc:sldMk cId="2358717960" sldId="345"/>
        </pc:sldMkLst>
        <pc:spChg chg="del">
          <ac:chgData name="SOON YI JIE" userId="S::2300335c@student.tp.edu.sg::16c93929-1f1f-4c41-aa09-363f3b0686e1" providerId="AD" clId="Web-{FCFAC154-1FB3-FD93-4328-3D10DB8FFA28}" dt="2024-02-07T13:44:22.465" v="30"/>
          <ac:spMkLst>
            <pc:docMk/>
            <pc:sldMk cId="2358717960" sldId="345"/>
            <ac:spMk id="5" creationId="{72C72ACE-F568-EBC7-BA86-97D5AD9904B6}"/>
          </ac:spMkLst>
        </pc:spChg>
        <pc:spChg chg="add del mod">
          <ac:chgData name="SOON YI JIE" userId="S::2300335c@student.tp.edu.sg::16c93929-1f1f-4c41-aa09-363f3b0686e1" providerId="AD" clId="Web-{FCFAC154-1FB3-FD93-4328-3D10DB8FFA28}" dt="2024-02-07T14:22:53.894" v="44"/>
          <ac:spMkLst>
            <pc:docMk/>
            <pc:sldMk cId="2358717960" sldId="345"/>
            <ac:spMk id="5" creationId="{982EB1D4-BE1E-9BE4-D9E1-3C128E7C377C}"/>
          </ac:spMkLst>
        </pc:spChg>
        <pc:spChg chg="add del mod">
          <ac:chgData name="SOON YI JIE" userId="S::2300335c@student.tp.edu.sg::16c93929-1f1f-4c41-aa09-363f3b0686e1" providerId="AD" clId="Web-{FCFAC154-1FB3-FD93-4328-3D10DB8FFA28}" dt="2024-02-07T13:44:28.918" v="36"/>
          <ac:spMkLst>
            <pc:docMk/>
            <pc:sldMk cId="2358717960" sldId="345"/>
            <ac:spMk id="7" creationId="{5245B7E8-F089-F66F-3FB3-4F2AEF6DD046}"/>
          </ac:spMkLst>
        </pc:spChg>
        <pc:spChg chg="add del mod">
          <ac:chgData name="SOON YI JIE" userId="S::2300335c@student.tp.edu.sg::16c93929-1f1f-4c41-aa09-363f3b0686e1" providerId="AD" clId="Web-{FCFAC154-1FB3-FD93-4328-3D10DB8FFA28}" dt="2024-02-07T14:23:12.223" v="50"/>
          <ac:spMkLst>
            <pc:docMk/>
            <pc:sldMk cId="2358717960" sldId="345"/>
            <ac:spMk id="8" creationId="{287C113D-66B1-55E5-9CAD-6E79DFDB4074}"/>
          </ac:spMkLst>
        </pc:spChg>
        <pc:spChg chg="del">
          <ac:chgData name="SOON YI JIE" userId="S::2300335c@student.tp.edu.sg::16c93929-1f1f-4c41-aa09-363f3b0686e1" providerId="AD" clId="Web-{FCFAC154-1FB3-FD93-4328-3D10DB8FFA28}" dt="2024-02-07T13:44:25.121" v="32"/>
          <ac:spMkLst>
            <pc:docMk/>
            <pc:sldMk cId="2358717960" sldId="345"/>
            <ac:spMk id="8" creationId="{9BF91920-AC8A-AC1D-C45B-F43E93C2D523}"/>
          </ac:spMkLst>
        </pc:spChg>
        <pc:spChg chg="add del mod">
          <ac:chgData name="SOON YI JIE" userId="S::2300335c@student.tp.edu.sg::16c93929-1f1f-4c41-aa09-363f3b0686e1" providerId="AD" clId="Web-{FCFAC154-1FB3-FD93-4328-3D10DB8FFA28}" dt="2024-02-07T13:44:31.137" v="37"/>
          <ac:spMkLst>
            <pc:docMk/>
            <pc:sldMk cId="2358717960" sldId="345"/>
            <ac:spMk id="10" creationId="{54F417E3-D5B0-6D41-9A01-07AE54502094}"/>
          </ac:spMkLst>
        </pc:spChg>
        <pc:spChg chg="add del mod">
          <ac:chgData name="SOON YI JIE" userId="S::2300335c@student.tp.edu.sg::16c93929-1f1f-4c41-aa09-363f3b0686e1" providerId="AD" clId="Web-{FCFAC154-1FB3-FD93-4328-3D10DB8FFA28}" dt="2024-02-07T14:23:15.723" v="51"/>
          <ac:spMkLst>
            <pc:docMk/>
            <pc:sldMk cId="2358717960" sldId="345"/>
            <ac:spMk id="10" creationId="{C49721CE-5272-29DD-51F7-0641CD47E4AB}"/>
          </ac:spMkLst>
        </pc:spChg>
        <pc:spChg chg="add mod">
          <ac:chgData name="SOON YI JIE" userId="S::2300335c@student.tp.edu.sg::16c93929-1f1f-4c41-aa09-363f3b0686e1" providerId="AD" clId="Web-{FCFAC154-1FB3-FD93-4328-3D10DB8FFA28}" dt="2024-02-07T14:57:36.315" v="304" actId="20577"/>
          <ac:spMkLst>
            <pc:docMk/>
            <pc:sldMk cId="2358717960" sldId="345"/>
            <ac:spMk id="11" creationId="{A65BB4A7-47A6-7829-53C9-BFE3B1E44F9F}"/>
          </ac:spMkLst>
        </pc:spChg>
        <pc:spChg chg="add mod">
          <ac:chgData name="SOON YI JIE" userId="S::2300335c@student.tp.edu.sg::16c93929-1f1f-4c41-aa09-363f3b0686e1" providerId="AD" clId="Web-{FCFAC154-1FB3-FD93-4328-3D10DB8FFA28}" dt="2024-02-07T14:57:41.909" v="305" actId="20577"/>
          <ac:spMkLst>
            <pc:docMk/>
            <pc:sldMk cId="2358717960" sldId="345"/>
            <ac:spMk id="12" creationId="{BB7571FB-1EF1-63D3-7BEE-41D274158278}"/>
          </ac:spMkLst>
        </pc:spChg>
        <pc:spChg chg="add mod">
          <ac:chgData name="SOON YI JIE" userId="S::2300335c@student.tp.edu.sg::16c93929-1f1f-4c41-aa09-363f3b0686e1" providerId="AD" clId="Web-{FCFAC154-1FB3-FD93-4328-3D10DB8FFA28}" dt="2024-02-07T14:39:11.149" v="230" actId="20577"/>
          <ac:spMkLst>
            <pc:docMk/>
            <pc:sldMk cId="2358717960" sldId="345"/>
            <ac:spMk id="13" creationId="{99DAD34B-57A5-955A-0FF6-36D46E7DEA5F}"/>
          </ac:spMkLst>
        </pc:spChg>
        <pc:spChg chg="add mod">
          <ac:chgData name="SOON YI JIE" userId="S::2300335c@student.tp.edu.sg::16c93929-1f1f-4c41-aa09-363f3b0686e1" providerId="AD" clId="Web-{FCFAC154-1FB3-FD93-4328-3D10DB8FFA28}" dt="2024-02-07T14:38:19.163" v="214" actId="1076"/>
          <ac:spMkLst>
            <pc:docMk/>
            <pc:sldMk cId="2358717960" sldId="345"/>
            <ac:spMk id="14" creationId="{4DCC3A3D-F14E-E183-2806-FEF9A8CD67C4}"/>
          </ac:spMkLst>
        </pc:spChg>
        <pc:spChg chg="mod">
          <ac:chgData name="SOON YI JIE" userId="S::2300335c@student.tp.edu.sg::16c93929-1f1f-4c41-aa09-363f3b0686e1" providerId="AD" clId="Web-{FCFAC154-1FB3-FD93-4328-3D10DB8FFA28}" dt="2024-02-07T13:44:19.449" v="29" actId="20577"/>
          <ac:spMkLst>
            <pc:docMk/>
            <pc:sldMk cId="2358717960" sldId="345"/>
            <ac:spMk id="462" creationId="{00000000-0000-0000-0000-000000000000}"/>
          </ac:spMkLst>
        </pc:spChg>
        <pc:spChg chg="del mod">
          <ac:chgData name="SOON YI JIE" userId="S::2300335c@student.tp.edu.sg::16c93929-1f1f-4c41-aa09-363f3b0686e1" providerId="AD" clId="Web-{FCFAC154-1FB3-FD93-4328-3D10DB8FFA28}" dt="2024-02-07T13:44:27.746" v="35"/>
          <ac:spMkLst>
            <pc:docMk/>
            <pc:sldMk cId="2358717960" sldId="345"/>
            <ac:spMk id="463" creationId="{00000000-0000-0000-0000-000000000000}"/>
          </ac:spMkLst>
        </pc:spChg>
        <pc:spChg chg="del">
          <ac:chgData name="SOON YI JIE" userId="S::2300335c@student.tp.edu.sg::16c93929-1f1f-4c41-aa09-363f3b0686e1" providerId="AD" clId="Web-{FCFAC154-1FB3-FD93-4328-3D10DB8FFA28}" dt="2024-02-07T13:44:23.777" v="31"/>
          <ac:spMkLst>
            <pc:docMk/>
            <pc:sldMk cId="2358717960" sldId="345"/>
            <ac:spMk id="464" creationId="{00000000-0000-0000-0000-000000000000}"/>
          </ac:spMkLst>
        </pc:spChg>
      </pc:sldChg>
      <pc:sldChg chg="modSp">
        <pc:chgData name="SOON YI JIE" userId="S::2300335c@student.tp.edu.sg::16c93929-1f1f-4c41-aa09-363f3b0686e1" providerId="AD" clId="Web-{FCFAC154-1FB3-FD93-4328-3D10DB8FFA28}" dt="2024-02-07T15:59:12.937" v="1390" actId="20577"/>
        <pc:sldMkLst>
          <pc:docMk/>
          <pc:sldMk cId="1990352755" sldId="346"/>
        </pc:sldMkLst>
        <pc:spChg chg="mod">
          <ac:chgData name="SOON YI JIE" userId="S::2300335c@student.tp.edu.sg::16c93929-1f1f-4c41-aa09-363f3b0686e1" providerId="AD" clId="Web-{FCFAC154-1FB3-FD93-4328-3D10DB8FFA28}" dt="2024-02-07T15:59:12.937" v="1390" actId="20577"/>
          <ac:spMkLst>
            <pc:docMk/>
            <pc:sldMk cId="1990352755" sldId="346"/>
            <ac:spMk id="4" creationId="{E8453558-8652-0855-EB1C-0B7AD8F292AE}"/>
          </ac:spMkLst>
        </pc:spChg>
        <pc:picChg chg="mod">
          <ac:chgData name="SOON YI JIE" userId="S::2300335c@student.tp.edu.sg::16c93929-1f1f-4c41-aa09-363f3b0686e1" providerId="AD" clId="Web-{FCFAC154-1FB3-FD93-4328-3D10DB8FFA28}" dt="2024-02-07T13:40:43.644" v="21" actId="1076"/>
          <ac:picMkLst>
            <pc:docMk/>
            <pc:sldMk cId="1990352755" sldId="346"/>
            <ac:picMk id="3" creationId="{7A0E0246-9668-E644-85C7-01ED97673725}"/>
          </ac:picMkLst>
        </pc:picChg>
      </pc:sldChg>
      <pc:sldChg chg="modSp">
        <pc:chgData name="SOON YI JIE" userId="S::2300335c@student.tp.edu.sg::16c93929-1f1f-4c41-aa09-363f3b0686e1" providerId="AD" clId="Web-{FCFAC154-1FB3-FD93-4328-3D10DB8FFA28}" dt="2024-02-07T13:26:06.641" v="2" actId="14100"/>
        <pc:sldMkLst>
          <pc:docMk/>
          <pc:sldMk cId="1373225626" sldId="347"/>
        </pc:sldMkLst>
        <pc:picChg chg="mod">
          <ac:chgData name="SOON YI JIE" userId="S::2300335c@student.tp.edu.sg::16c93929-1f1f-4c41-aa09-363f3b0686e1" providerId="AD" clId="Web-{FCFAC154-1FB3-FD93-4328-3D10DB8FFA28}" dt="2024-02-07T13:26:06.641" v="2" actId="14100"/>
          <ac:picMkLst>
            <pc:docMk/>
            <pc:sldMk cId="1373225626" sldId="347"/>
            <ac:picMk id="3" creationId="{C93BA6CA-DFA3-84B9-8A76-6BD83F96EC79}"/>
          </ac:picMkLst>
        </pc:picChg>
      </pc:sldChg>
      <pc:sldChg chg="modSp">
        <pc:chgData name="SOON YI JIE" userId="S::2300335c@student.tp.edu.sg::16c93929-1f1f-4c41-aa09-363f3b0686e1" providerId="AD" clId="Web-{FCFAC154-1FB3-FD93-4328-3D10DB8FFA28}" dt="2024-02-07T17:05:49.568" v="1394" actId="20577"/>
        <pc:sldMkLst>
          <pc:docMk/>
          <pc:sldMk cId="587206661" sldId="349"/>
        </pc:sldMkLst>
        <pc:spChg chg="mod">
          <ac:chgData name="SOON YI JIE" userId="S::2300335c@student.tp.edu.sg::16c93929-1f1f-4c41-aa09-363f3b0686e1" providerId="AD" clId="Web-{FCFAC154-1FB3-FD93-4328-3D10DB8FFA28}" dt="2024-02-07T17:05:49.568" v="1394" actId="20577"/>
          <ac:spMkLst>
            <pc:docMk/>
            <pc:sldMk cId="587206661" sldId="349"/>
            <ac:spMk id="2" creationId="{F0F7C264-C739-C6E2-C450-C528CDC70810}"/>
          </ac:spMkLst>
        </pc:spChg>
      </pc:sldChg>
      <pc:sldChg chg="modSp">
        <pc:chgData name="SOON YI JIE" userId="S::2300335c@student.tp.edu.sg::16c93929-1f1f-4c41-aa09-363f3b0686e1" providerId="AD" clId="Web-{FCFAC154-1FB3-FD93-4328-3D10DB8FFA28}" dt="2024-02-07T17:05:42.787" v="1393" actId="20577"/>
        <pc:sldMkLst>
          <pc:docMk/>
          <pc:sldMk cId="1701834627" sldId="350"/>
        </pc:sldMkLst>
        <pc:spChg chg="mod">
          <ac:chgData name="SOON YI JIE" userId="S::2300335c@student.tp.edu.sg::16c93929-1f1f-4c41-aa09-363f3b0686e1" providerId="AD" clId="Web-{FCFAC154-1FB3-FD93-4328-3D10DB8FFA28}" dt="2024-02-07T17:05:42.787" v="1393" actId="20577"/>
          <ac:spMkLst>
            <pc:docMk/>
            <pc:sldMk cId="1701834627" sldId="350"/>
            <ac:spMk id="2" creationId="{F0F7C264-C739-C6E2-C450-C528CDC70810}"/>
          </ac:spMkLst>
        </pc:spChg>
      </pc:sldChg>
      <pc:sldChg chg="modSp">
        <pc:chgData name="SOON YI JIE" userId="S::2300335c@student.tp.edu.sg::16c93929-1f1f-4c41-aa09-363f3b0686e1" providerId="AD" clId="Web-{FCFAC154-1FB3-FD93-4328-3D10DB8FFA28}" dt="2024-02-07T17:06:01.756" v="1396" actId="20577"/>
        <pc:sldMkLst>
          <pc:docMk/>
          <pc:sldMk cId="2722847999" sldId="352"/>
        </pc:sldMkLst>
        <pc:spChg chg="mod">
          <ac:chgData name="SOON YI JIE" userId="S::2300335c@student.tp.edu.sg::16c93929-1f1f-4c41-aa09-363f3b0686e1" providerId="AD" clId="Web-{FCFAC154-1FB3-FD93-4328-3D10DB8FFA28}" dt="2024-02-07T17:06:01.756" v="1396" actId="20577"/>
          <ac:spMkLst>
            <pc:docMk/>
            <pc:sldMk cId="2722847999" sldId="352"/>
            <ac:spMk id="462" creationId="{00000000-0000-0000-0000-000000000000}"/>
          </ac:spMkLst>
        </pc:spChg>
      </pc:sldChg>
      <pc:sldChg chg="modSp">
        <pc:chgData name="SOON YI JIE" userId="S::2300335c@student.tp.edu.sg::16c93929-1f1f-4c41-aa09-363f3b0686e1" providerId="AD" clId="Web-{FCFAC154-1FB3-FD93-4328-3D10DB8FFA28}" dt="2024-02-07T15:25:55.097" v="991" actId="20577"/>
        <pc:sldMkLst>
          <pc:docMk/>
          <pc:sldMk cId="613143363" sldId="354"/>
        </pc:sldMkLst>
        <pc:spChg chg="mod">
          <ac:chgData name="SOON YI JIE" userId="S::2300335c@student.tp.edu.sg::16c93929-1f1f-4c41-aa09-363f3b0686e1" providerId="AD" clId="Web-{FCFAC154-1FB3-FD93-4328-3D10DB8FFA28}" dt="2024-02-07T15:25:55.097" v="991" actId="20577"/>
          <ac:spMkLst>
            <pc:docMk/>
            <pc:sldMk cId="613143363" sldId="354"/>
            <ac:spMk id="6" creationId="{330CA78E-7F8D-7A96-4899-73BB226D2B7B}"/>
          </ac:spMkLst>
        </pc:spChg>
      </pc:sldChg>
      <pc:sldChg chg="new del">
        <pc:chgData name="SOON YI JIE" userId="S::2300335c@student.tp.edu.sg::16c93929-1f1f-4c41-aa09-363f3b0686e1" providerId="AD" clId="Web-{FCFAC154-1FB3-FD93-4328-3D10DB8FFA28}" dt="2024-02-07T15:24:40.016" v="963"/>
        <pc:sldMkLst>
          <pc:docMk/>
          <pc:sldMk cId="150170792" sldId="355"/>
        </pc:sldMkLst>
      </pc:sldChg>
      <pc:sldChg chg="add del replId">
        <pc:chgData name="SOON YI JIE" userId="S::2300335c@student.tp.edu.sg::16c93929-1f1f-4c41-aa09-363f3b0686e1" providerId="AD" clId="Web-{FCFAC154-1FB3-FD93-4328-3D10DB8FFA28}" dt="2024-02-07T15:16:08.028" v="646"/>
        <pc:sldMkLst>
          <pc:docMk/>
          <pc:sldMk cId="189290654" sldId="355"/>
        </pc:sldMkLst>
      </pc:sldChg>
      <pc:sldChg chg="modSp add replId">
        <pc:chgData name="SOON YI JIE" userId="S::2300335c@student.tp.edu.sg::16c93929-1f1f-4c41-aa09-363f3b0686e1" providerId="AD" clId="Web-{FCFAC154-1FB3-FD93-4328-3D10DB8FFA28}" dt="2024-02-07T15:46:21.236" v="1386" actId="20577"/>
        <pc:sldMkLst>
          <pc:docMk/>
          <pc:sldMk cId="2313245073" sldId="355"/>
        </pc:sldMkLst>
        <pc:spChg chg="mod">
          <ac:chgData name="SOON YI JIE" userId="S::2300335c@student.tp.edu.sg::16c93929-1f1f-4c41-aa09-363f3b0686e1" providerId="AD" clId="Web-{FCFAC154-1FB3-FD93-4328-3D10DB8FFA28}" dt="2024-02-07T15:38:48.704" v="1221" actId="14100"/>
          <ac:spMkLst>
            <pc:docMk/>
            <pc:sldMk cId="2313245073" sldId="355"/>
            <ac:spMk id="6" creationId="{BD0F5E2D-7A57-3C08-EE68-2DE6B5BA4B18}"/>
          </ac:spMkLst>
        </pc:spChg>
        <pc:spChg chg="mod">
          <ac:chgData name="SOON YI JIE" userId="S::2300335c@student.tp.edu.sg::16c93929-1f1f-4c41-aa09-363f3b0686e1" providerId="AD" clId="Web-{FCFAC154-1FB3-FD93-4328-3D10DB8FFA28}" dt="2024-02-07T15:46:21.236" v="1386" actId="20577"/>
          <ac:spMkLst>
            <pc:docMk/>
            <pc:sldMk cId="2313245073" sldId="355"/>
            <ac:spMk id="10" creationId="{BD0F5E2D-7A57-3C08-EE68-2DE6B5BA4B18}"/>
          </ac:spMkLst>
        </pc:spChg>
      </pc:sldChg>
      <pc:sldChg chg="add del replId">
        <pc:chgData name="SOON YI JIE" userId="S::2300335c@student.tp.edu.sg::16c93929-1f1f-4c41-aa09-363f3b0686e1" providerId="AD" clId="Web-{FCFAC154-1FB3-FD93-4328-3D10DB8FFA28}" dt="2024-02-07T15:24:15.468" v="959"/>
        <pc:sldMkLst>
          <pc:docMk/>
          <pc:sldMk cId="2556384680" sldId="355"/>
        </pc:sldMkLst>
      </pc:sldChg>
      <pc:sldChg chg="add del replId">
        <pc:chgData name="SOON YI JIE" userId="S::2300335c@student.tp.edu.sg::16c93929-1f1f-4c41-aa09-363f3b0686e1" providerId="AD" clId="Web-{FCFAC154-1FB3-FD93-4328-3D10DB8FFA28}" dt="2024-02-07T15:24:31.172" v="961"/>
        <pc:sldMkLst>
          <pc:docMk/>
          <pc:sldMk cId="2836363019" sldId="355"/>
        </pc:sldMkLst>
      </pc:sldChg>
      <pc:sldChg chg="add del replId">
        <pc:chgData name="SOON YI JIE" userId="S::2300335c@student.tp.edu.sg::16c93929-1f1f-4c41-aa09-363f3b0686e1" providerId="AD" clId="Web-{FCFAC154-1FB3-FD93-4328-3D10DB8FFA28}" dt="2024-02-07T15:23:52.702" v="957"/>
        <pc:sldMkLst>
          <pc:docMk/>
          <pc:sldMk cId="3916926153" sldId="355"/>
        </pc:sldMkLst>
      </pc:sldChg>
      <pc:sldChg chg="modSp add del replId">
        <pc:chgData name="SOON YI JIE" userId="S::2300335c@student.tp.edu.sg::16c93929-1f1f-4c41-aa09-363f3b0686e1" providerId="AD" clId="Web-{FCFAC154-1FB3-FD93-4328-3D10DB8FFA28}" dt="2024-02-07T15:15:41.949" v="640"/>
        <pc:sldMkLst>
          <pc:docMk/>
          <pc:sldMk cId="4103549694" sldId="355"/>
        </pc:sldMkLst>
        <pc:spChg chg="mod">
          <ac:chgData name="SOON YI JIE" userId="S::2300335c@student.tp.edu.sg::16c93929-1f1f-4c41-aa09-363f3b0686e1" providerId="AD" clId="Web-{FCFAC154-1FB3-FD93-4328-3D10DB8FFA28}" dt="2024-02-07T15:14:59.245" v="628" actId="20577"/>
          <ac:spMkLst>
            <pc:docMk/>
            <pc:sldMk cId="4103549694" sldId="355"/>
            <ac:spMk id="6" creationId="{BD0F5E2D-7A57-3C08-EE68-2DE6B5BA4B18}"/>
          </ac:spMkLst>
        </pc:spChg>
      </pc:sldChg>
    </pc:docChg>
  </pc:docChgLst>
  <pc:docChgLst>
    <pc:chgData name="SOON YI JIE" userId="S::2300335c@student.tp.edu.sg::16c93929-1f1f-4c41-aa09-363f3b0686e1" providerId="AD" clId="Web-{4DD8E871-22B4-4665-BA11-120183BD73B0}"/>
    <pc:docChg chg="modSld">
      <pc:chgData name="SOON YI JIE" userId="S::2300335c@student.tp.edu.sg::16c93929-1f1f-4c41-aa09-363f3b0686e1" providerId="AD" clId="Web-{4DD8E871-22B4-4665-BA11-120183BD73B0}" dt="2024-02-08T01:25:34.342" v="51" actId="14100"/>
      <pc:docMkLst>
        <pc:docMk/>
      </pc:docMkLst>
      <pc:sldChg chg="modSp">
        <pc:chgData name="SOON YI JIE" userId="S::2300335c@student.tp.edu.sg::16c93929-1f1f-4c41-aa09-363f3b0686e1" providerId="AD" clId="Web-{4DD8E871-22B4-4665-BA11-120183BD73B0}" dt="2024-02-08T01:25:34.342" v="51" actId="14100"/>
        <pc:sldMkLst>
          <pc:docMk/>
          <pc:sldMk cId="2358717960" sldId="345"/>
        </pc:sldMkLst>
        <pc:spChg chg="mod">
          <ac:chgData name="SOON YI JIE" userId="S::2300335c@student.tp.edu.sg::16c93929-1f1f-4c41-aa09-363f3b0686e1" providerId="AD" clId="Web-{4DD8E871-22B4-4665-BA11-120183BD73B0}" dt="2024-02-08T01:25:34.342" v="51" actId="14100"/>
          <ac:spMkLst>
            <pc:docMk/>
            <pc:sldMk cId="2358717960" sldId="345"/>
            <ac:spMk id="12" creationId="{BB7571FB-1EF1-63D3-7BEE-41D274158278}"/>
          </ac:spMkLst>
        </pc:spChg>
        <pc:spChg chg="mod">
          <ac:chgData name="SOON YI JIE" userId="S::2300335c@student.tp.edu.sg::16c93929-1f1f-4c41-aa09-363f3b0686e1" providerId="AD" clId="Web-{4DD8E871-22B4-4665-BA11-120183BD73B0}" dt="2024-02-08T01:25:27.092" v="50" actId="20577"/>
          <ac:spMkLst>
            <pc:docMk/>
            <pc:sldMk cId="2358717960" sldId="345"/>
            <ac:spMk id="13" creationId="{99DAD34B-57A5-955A-0FF6-36D46E7DEA5F}"/>
          </ac:spMkLst>
        </pc:spChg>
      </pc:sldChg>
      <pc:sldChg chg="modSp">
        <pc:chgData name="SOON YI JIE" userId="S::2300335c@student.tp.edu.sg::16c93929-1f1f-4c41-aa09-363f3b0686e1" providerId="AD" clId="Web-{4DD8E871-22B4-4665-BA11-120183BD73B0}" dt="2024-02-08T01:19:27.303" v="5" actId="20577"/>
        <pc:sldMkLst>
          <pc:docMk/>
          <pc:sldMk cId="1701834627" sldId="350"/>
        </pc:sldMkLst>
        <pc:spChg chg="mod">
          <ac:chgData name="SOON YI JIE" userId="S::2300335c@student.tp.edu.sg::16c93929-1f1f-4c41-aa09-363f3b0686e1" providerId="AD" clId="Web-{4DD8E871-22B4-4665-BA11-120183BD73B0}" dt="2024-02-08T01:19:27.303" v="5" actId="20577"/>
          <ac:spMkLst>
            <pc:docMk/>
            <pc:sldMk cId="1701834627" sldId="350"/>
            <ac:spMk id="7" creationId="{335B434F-F1F7-3640-8587-171E486F1C72}"/>
          </ac:spMkLst>
        </pc:spChg>
      </pc:sldChg>
    </pc:docChg>
  </pc:docChgLst>
  <pc:docChgLst>
    <pc:chgData name="KWAN XIN YU" userId="S::2305373i@student.tp.edu.sg::65ce35a4-9a21-4adf-9d60-09fc9a0d9113" providerId="AD" clId="Web-{9DE9C344-A703-8F09-5EA9-72473199EBB7}"/>
    <pc:docChg chg="modSld sldOrd">
      <pc:chgData name="KWAN XIN YU" userId="S::2305373i@student.tp.edu.sg::65ce35a4-9a21-4adf-9d60-09fc9a0d9113" providerId="AD" clId="Web-{9DE9C344-A703-8F09-5EA9-72473199EBB7}" dt="2024-02-06T17:05:43.596" v="73" actId="1076"/>
      <pc:docMkLst>
        <pc:docMk/>
      </pc:docMkLst>
      <pc:sldChg chg="addSp delSp modSp">
        <pc:chgData name="KWAN XIN YU" userId="S::2305373i@student.tp.edu.sg::65ce35a4-9a21-4adf-9d60-09fc9a0d9113" providerId="AD" clId="Web-{9DE9C344-A703-8F09-5EA9-72473199EBB7}" dt="2024-02-06T17:05:43.596" v="73" actId="1076"/>
        <pc:sldMkLst>
          <pc:docMk/>
          <pc:sldMk cId="804415824" sldId="342"/>
        </pc:sldMkLst>
        <pc:spChg chg="del">
          <ac:chgData name="KWAN XIN YU" userId="S::2305373i@student.tp.edu.sg::65ce35a4-9a21-4adf-9d60-09fc9a0d9113" providerId="AD" clId="Web-{9DE9C344-A703-8F09-5EA9-72473199EBB7}" dt="2024-02-06T17:00:48.229" v="51"/>
          <ac:spMkLst>
            <pc:docMk/>
            <pc:sldMk cId="804415824" sldId="342"/>
            <ac:spMk id="5" creationId="{72C72ACE-F568-EBC7-BA86-97D5AD9904B6}"/>
          </ac:spMkLst>
        </pc:spChg>
        <pc:spChg chg="add del mod">
          <ac:chgData name="KWAN XIN YU" userId="S::2305373i@student.tp.edu.sg::65ce35a4-9a21-4adf-9d60-09fc9a0d9113" providerId="AD" clId="Web-{9DE9C344-A703-8F09-5EA9-72473199EBB7}" dt="2024-02-06T17:00:53.339" v="55"/>
          <ac:spMkLst>
            <pc:docMk/>
            <pc:sldMk cId="804415824" sldId="342"/>
            <ac:spMk id="7" creationId="{359A0C71-7C91-8E56-1F31-C6028CF9B654}"/>
          </ac:spMkLst>
        </pc:spChg>
        <pc:spChg chg="del">
          <ac:chgData name="KWAN XIN YU" userId="S::2305373i@student.tp.edu.sg::65ce35a4-9a21-4adf-9d60-09fc9a0d9113" providerId="AD" clId="Web-{9DE9C344-A703-8F09-5EA9-72473199EBB7}" dt="2024-02-06T17:00:48.229" v="50"/>
          <ac:spMkLst>
            <pc:docMk/>
            <pc:sldMk cId="804415824" sldId="342"/>
            <ac:spMk id="8" creationId="{9BF91920-AC8A-AC1D-C45B-F43E93C2D523}"/>
          </ac:spMkLst>
        </pc:spChg>
        <pc:spChg chg="add del mod">
          <ac:chgData name="KWAN XIN YU" userId="S::2305373i@student.tp.edu.sg::65ce35a4-9a21-4adf-9d60-09fc9a0d9113" providerId="AD" clId="Web-{9DE9C344-A703-8F09-5EA9-72473199EBB7}" dt="2024-02-06T17:00:53.339" v="54"/>
          <ac:spMkLst>
            <pc:docMk/>
            <pc:sldMk cId="804415824" sldId="342"/>
            <ac:spMk id="10" creationId="{39D66CFE-B74C-4A95-4700-F32F317E18AE}"/>
          </ac:spMkLst>
        </pc:spChg>
        <pc:spChg chg="add mod">
          <ac:chgData name="KWAN XIN YU" userId="S::2305373i@student.tp.edu.sg::65ce35a4-9a21-4adf-9d60-09fc9a0d9113" providerId="AD" clId="Web-{9DE9C344-A703-8F09-5EA9-72473199EBB7}" dt="2024-02-06T17:05:33.314" v="70" actId="20577"/>
          <ac:spMkLst>
            <pc:docMk/>
            <pc:sldMk cId="804415824" sldId="342"/>
            <ac:spMk id="13" creationId="{7391E706-E5C0-4BB4-482E-4D2EA528D209}"/>
          </ac:spMkLst>
        </pc:spChg>
        <pc:spChg chg="add mod">
          <ac:chgData name="KWAN XIN YU" userId="S::2305373i@student.tp.edu.sg::65ce35a4-9a21-4adf-9d60-09fc9a0d9113" providerId="AD" clId="Web-{9DE9C344-A703-8F09-5EA9-72473199EBB7}" dt="2024-02-06T17:05:27.471" v="69" actId="20577"/>
          <ac:spMkLst>
            <pc:docMk/>
            <pc:sldMk cId="804415824" sldId="342"/>
            <ac:spMk id="15" creationId="{F9FE0EFB-E715-2117-34B7-C4AF71EC873E}"/>
          </ac:spMkLst>
        </pc:spChg>
        <pc:spChg chg="del">
          <ac:chgData name="KWAN XIN YU" userId="S::2305373i@student.tp.edu.sg::65ce35a4-9a21-4adf-9d60-09fc9a0d9113" providerId="AD" clId="Web-{9DE9C344-A703-8F09-5EA9-72473199EBB7}" dt="2024-02-06T17:00:48.292" v="52"/>
          <ac:spMkLst>
            <pc:docMk/>
            <pc:sldMk cId="804415824" sldId="342"/>
            <ac:spMk id="463" creationId="{00000000-0000-0000-0000-000000000000}"/>
          </ac:spMkLst>
        </pc:spChg>
        <pc:spChg chg="del">
          <ac:chgData name="KWAN XIN YU" userId="S::2305373i@student.tp.edu.sg::65ce35a4-9a21-4adf-9d60-09fc9a0d9113" providerId="AD" clId="Web-{9DE9C344-A703-8F09-5EA9-72473199EBB7}" dt="2024-02-06T17:00:48.339" v="53"/>
          <ac:spMkLst>
            <pc:docMk/>
            <pc:sldMk cId="804415824" sldId="342"/>
            <ac:spMk id="464" creationId="{00000000-0000-0000-0000-000000000000}"/>
          </ac:spMkLst>
        </pc:spChg>
        <pc:picChg chg="add mod">
          <ac:chgData name="KWAN XIN YU" userId="S::2305373i@student.tp.edu.sg::65ce35a4-9a21-4adf-9d60-09fc9a0d9113" providerId="AD" clId="Web-{9DE9C344-A703-8F09-5EA9-72473199EBB7}" dt="2024-02-06T17:05:43.596" v="73" actId="1076"/>
          <ac:picMkLst>
            <pc:docMk/>
            <pc:sldMk cId="804415824" sldId="342"/>
            <ac:picMk id="11" creationId="{7508D44D-8771-0932-5730-78C1535D6E1F}"/>
          </ac:picMkLst>
        </pc:picChg>
      </pc:sldChg>
      <pc:sldChg chg="ord">
        <pc:chgData name="KWAN XIN YU" userId="S::2305373i@student.tp.edu.sg::65ce35a4-9a21-4adf-9d60-09fc9a0d9113" providerId="AD" clId="Web-{9DE9C344-A703-8F09-5EA9-72473199EBB7}" dt="2024-02-06T17:00:29.385" v="49"/>
        <pc:sldMkLst>
          <pc:docMk/>
          <pc:sldMk cId="1740191045" sldId="343"/>
        </pc:sldMkLst>
      </pc:sldChg>
      <pc:sldChg chg="addSp delSp modSp addAnim delAnim">
        <pc:chgData name="KWAN XIN YU" userId="S::2305373i@student.tp.edu.sg::65ce35a4-9a21-4adf-9d60-09fc9a0d9113" providerId="AD" clId="Web-{9DE9C344-A703-8F09-5EA9-72473199EBB7}" dt="2024-02-06T17:00:15.744" v="48" actId="20577"/>
        <pc:sldMkLst>
          <pc:docMk/>
          <pc:sldMk cId="2361326459" sldId="344"/>
        </pc:sldMkLst>
        <pc:spChg chg="add mod">
          <ac:chgData name="KWAN XIN YU" userId="S::2305373i@student.tp.edu.sg::65ce35a4-9a21-4adf-9d60-09fc9a0d9113" providerId="AD" clId="Web-{9DE9C344-A703-8F09-5EA9-72473199EBB7}" dt="2024-02-06T16:57:37.287" v="18" actId="1076"/>
          <ac:spMkLst>
            <pc:docMk/>
            <pc:sldMk cId="2361326459" sldId="344"/>
            <ac:spMk id="11" creationId="{61FE9444-E902-7DFF-55F3-49397F539415}"/>
          </ac:spMkLst>
        </pc:spChg>
        <pc:spChg chg="mod">
          <ac:chgData name="KWAN XIN YU" userId="S::2305373i@student.tp.edu.sg::65ce35a4-9a21-4adf-9d60-09fc9a0d9113" providerId="AD" clId="Web-{9DE9C344-A703-8F09-5EA9-72473199EBB7}" dt="2024-02-06T17:00:15.744" v="48" actId="20577"/>
          <ac:spMkLst>
            <pc:docMk/>
            <pc:sldMk cId="2361326459" sldId="344"/>
            <ac:spMk id="488" creationId="{00000000-0000-0000-0000-000000000000}"/>
          </ac:spMkLst>
        </pc:spChg>
        <pc:spChg chg="mod topLvl">
          <ac:chgData name="KWAN XIN YU" userId="S::2305373i@student.tp.edu.sg::65ce35a4-9a21-4adf-9d60-09fc9a0d9113" providerId="AD" clId="Web-{9DE9C344-A703-8F09-5EA9-72473199EBB7}" dt="2024-02-06T16:58:06.460" v="24" actId="1076"/>
          <ac:spMkLst>
            <pc:docMk/>
            <pc:sldMk cId="2361326459" sldId="344"/>
            <ac:spMk id="529" creationId="{CB578E25-00D7-527D-DB82-275866F5C73C}"/>
          </ac:spMkLst>
        </pc:spChg>
        <pc:spChg chg="mod topLvl">
          <ac:chgData name="KWAN XIN YU" userId="S::2305373i@student.tp.edu.sg::65ce35a4-9a21-4adf-9d60-09fc9a0d9113" providerId="AD" clId="Web-{9DE9C344-A703-8F09-5EA9-72473199EBB7}" dt="2024-02-06T16:57:51.116" v="19"/>
          <ac:spMkLst>
            <pc:docMk/>
            <pc:sldMk cId="2361326459" sldId="344"/>
            <ac:spMk id="531" creationId="{D2F53F7F-5636-1E72-78B8-D26017287B82}"/>
          </ac:spMkLst>
        </pc:spChg>
        <pc:grpChg chg="del mod">
          <ac:chgData name="KWAN XIN YU" userId="S::2305373i@student.tp.edu.sg::65ce35a4-9a21-4adf-9d60-09fc9a0d9113" providerId="AD" clId="Web-{9DE9C344-A703-8F09-5EA9-72473199EBB7}" dt="2024-02-06T16:57:51.116" v="19"/>
          <ac:grpSpMkLst>
            <pc:docMk/>
            <pc:sldMk cId="2361326459" sldId="344"/>
            <ac:grpSpMk id="7" creationId="{4A32AC49-8475-4C7C-C50B-6AD7D21CF89A}"/>
          </ac:grpSpMkLst>
        </pc:grpChg>
        <pc:grpChg chg="add mod">
          <ac:chgData name="KWAN XIN YU" userId="S::2305373i@student.tp.edu.sg::65ce35a4-9a21-4adf-9d60-09fc9a0d9113" providerId="AD" clId="Web-{9DE9C344-A703-8F09-5EA9-72473199EBB7}" dt="2024-02-06T16:58:01.475" v="22" actId="1076"/>
          <ac:grpSpMkLst>
            <pc:docMk/>
            <pc:sldMk cId="2361326459" sldId="344"/>
            <ac:grpSpMk id="14" creationId="{10B04A5B-7F84-794F-BC3A-7B65C1C557D4}"/>
          </ac:grpSpMkLst>
        </pc:grpChg>
        <pc:grpChg chg="add">
          <ac:chgData name="KWAN XIN YU" userId="S::2305373i@student.tp.edu.sg::65ce35a4-9a21-4adf-9d60-09fc9a0d9113" providerId="AD" clId="Web-{9DE9C344-A703-8F09-5EA9-72473199EBB7}" dt="2024-02-06T16:58:20.069" v="26"/>
          <ac:grpSpMkLst>
            <pc:docMk/>
            <pc:sldMk cId="2361326459" sldId="344"/>
            <ac:grpSpMk id="15" creationId="{609D7AF0-8CF8-CEC6-8A7B-A7E123574C0F}"/>
          </ac:grpSpMkLst>
        </pc:grpChg>
        <pc:grpChg chg="add">
          <ac:chgData name="KWAN XIN YU" userId="S::2305373i@student.tp.edu.sg::65ce35a4-9a21-4adf-9d60-09fc9a0d9113" providerId="AD" clId="Web-{9DE9C344-A703-8F09-5EA9-72473199EBB7}" dt="2024-02-06T16:58:43.914" v="28"/>
          <ac:grpSpMkLst>
            <pc:docMk/>
            <pc:sldMk cId="2361326459" sldId="344"/>
            <ac:grpSpMk id="16" creationId="{FD42E243-B75C-6303-5FE5-780D05C39495}"/>
          </ac:grpSpMkLst>
        </pc:grpChg>
        <pc:grpChg chg="mod topLvl">
          <ac:chgData name="KWAN XIN YU" userId="S::2305373i@student.tp.edu.sg::65ce35a4-9a21-4adf-9d60-09fc9a0d9113" providerId="AD" clId="Web-{9DE9C344-A703-8F09-5EA9-72473199EBB7}" dt="2024-02-06T16:58:16.460" v="25" actId="1076"/>
          <ac:grpSpMkLst>
            <pc:docMk/>
            <pc:sldMk cId="2361326459" sldId="344"/>
            <ac:grpSpMk id="540" creationId="{254768C1-AE74-661B-AD19-29A73B8BE8A1}"/>
          </ac:grpSpMkLst>
        </pc:grpChg>
        <pc:picChg chg="mod">
          <ac:chgData name="KWAN XIN YU" userId="S::2305373i@student.tp.edu.sg::65ce35a4-9a21-4adf-9d60-09fc9a0d9113" providerId="AD" clId="Web-{9DE9C344-A703-8F09-5EA9-72473199EBB7}" dt="2024-02-06T16:58:27.179" v="27" actId="1076"/>
          <ac:picMkLst>
            <pc:docMk/>
            <pc:sldMk cId="2361326459" sldId="344"/>
            <ac:picMk id="533" creationId="{BE2CD7B3-8DC5-3F28-1DFE-692FC4C96700}"/>
          </ac:picMkLst>
        </pc:picChg>
      </pc:sldChg>
    </pc:docChg>
  </pc:docChgLst>
  <pc:docChgLst>
    <pc:chgData name="SOON YI JIE" userId="S::2300335c@student.tp.edu.sg::16c93929-1f1f-4c41-aa09-363f3b0686e1" providerId="AD" clId="Web-{6CA953DD-4F66-96CF-0B32-F7C3054A9429}"/>
    <pc:docChg chg="modSld">
      <pc:chgData name="SOON YI JIE" userId="S::2300335c@student.tp.edu.sg::16c93929-1f1f-4c41-aa09-363f3b0686e1" providerId="AD" clId="Web-{6CA953DD-4F66-96CF-0B32-F7C3054A9429}" dt="2024-02-07T10:38:57.215" v="52"/>
      <pc:docMkLst>
        <pc:docMk/>
      </pc:docMkLst>
      <pc:sldChg chg="addSp delSp modSp">
        <pc:chgData name="SOON YI JIE" userId="S::2300335c@student.tp.edu.sg::16c93929-1f1f-4c41-aa09-363f3b0686e1" providerId="AD" clId="Web-{6CA953DD-4F66-96CF-0B32-F7C3054A9429}" dt="2024-02-07T10:03:59.757" v="16" actId="1076"/>
        <pc:sldMkLst>
          <pc:docMk/>
          <pc:sldMk cId="0" sldId="261"/>
        </pc:sldMkLst>
        <pc:spChg chg="mod">
          <ac:chgData name="SOON YI JIE" userId="S::2300335c@student.tp.edu.sg::16c93929-1f1f-4c41-aa09-363f3b0686e1" providerId="AD" clId="Web-{6CA953DD-4F66-96CF-0B32-F7C3054A9429}" dt="2024-02-07T10:03:59.757" v="16" actId="1076"/>
          <ac:spMkLst>
            <pc:docMk/>
            <pc:sldMk cId="0" sldId="261"/>
            <ac:spMk id="5" creationId="{72C72ACE-F568-EBC7-BA86-97D5AD9904B6}"/>
          </ac:spMkLst>
        </pc:spChg>
        <pc:spChg chg="add mod">
          <ac:chgData name="SOON YI JIE" userId="S::2300335c@student.tp.edu.sg::16c93929-1f1f-4c41-aa09-363f3b0686e1" providerId="AD" clId="Web-{6CA953DD-4F66-96CF-0B32-F7C3054A9429}" dt="2024-02-07T10:03:55.132" v="15" actId="1076"/>
          <ac:spMkLst>
            <pc:docMk/>
            <pc:sldMk cId="0" sldId="261"/>
            <ac:spMk id="7" creationId="{61C08FC8-6859-267B-DDBA-0636F3AD44E4}"/>
          </ac:spMkLst>
        </pc:spChg>
        <pc:spChg chg="del mod">
          <ac:chgData name="SOON YI JIE" userId="S::2300335c@student.tp.edu.sg::16c93929-1f1f-4c41-aa09-363f3b0686e1" providerId="AD" clId="Web-{6CA953DD-4F66-96CF-0B32-F7C3054A9429}" dt="2024-02-07T10:03:34.506" v="3"/>
          <ac:spMkLst>
            <pc:docMk/>
            <pc:sldMk cId="0" sldId="261"/>
            <ac:spMk id="8" creationId="{9BF91920-AC8A-AC1D-C45B-F43E93C2D523}"/>
          </ac:spMkLst>
        </pc:spChg>
      </pc:sldChg>
      <pc:sldChg chg="addSp delSp modSp">
        <pc:chgData name="SOON YI JIE" userId="S::2300335c@student.tp.edu.sg::16c93929-1f1f-4c41-aa09-363f3b0686e1" providerId="AD" clId="Web-{6CA953DD-4F66-96CF-0B32-F7C3054A9429}" dt="2024-02-07T10:04:45.695" v="25" actId="1076"/>
        <pc:sldMkLst>
          <pc:docMk/>
          <pc:sldMk cId="1990352755" sldId="346"/>
        </pc:sldMkLst>
        <pc:spChg chg="add del">
          <ac:chgData name="SOON YI JIE" userId="S::2300335c@student.tp.edu.sg::16c93929-1f1f-4c41-aa09-363f3b0686e1" providerId="AD" clId="Web-{6CA953DD-4F66-96CF-0B32-F7C3054A9429}" dt="2024-02-07T10:04:29.367" v="22"/>
          <ac:spMkLst>
            <pc:docMk/>
            <pc:sldMk cId="1990352755" sldId="346"/>
            <ac:spMk id="3" creationId="{4887BBA8-9ED0-1CBF-3304-309155777855}"/>
          </ac:spMkLst>
        </pc:spChg>
        <pc:spChg chg="add mod">
          <ac:chgData name="SOON YI JIE" userId="S::2300335c@student.tp.edu.sg::16c93929-1f1f-4c41-aa09-363f3b0686e1" providerId="AD" clId="Web-{6CA953DD-4F66-96CF-0B32-F7C3054A9429}" dt="2024-02-07T10:04:45.695" v="25" actId="1076"/>
          <ac:spMkLst>
            <pc:docMk/>
            <pc:sldMk cId="1990352755" sldId="346"/>
            <ac:spMk id="5" creationId="{7D1A2742-60A2-45C8-2414-042561FD827E}"/>
          </ac:spMkLst>
        </pc:spChg>
      </pc:sldChg>
      <pc:sldChg chg="addSp delSp modSp">
        <pc:chgData name="SOON YI JIE" userId="S::2300335c@student.tp.edu.sg::16c93929-1f1f-4c41-aa09-363f3b0686e1" providerId="AD" clId="Web-{6CA953DD-4F66-96CF-0B32-F7C3054A9429}" dt="2024-02-07T10:38:57.215" v="52"/>
        <pc:sldMkLst>
          <pc:docMk/>
          <pc:sldMk cId="1701834627" sldId="350"/>
        </pc:sldMkLst>
        <pc:spChg chg="del mod">
          <ac:chgData name="SOON YI JIE" userId="S::2300335c@student.tp.edu.sg::16c93929-1f1f-4c41-aa09-363f3b0686e1" providerId="AD" clId="Web-{6CA953DD-4F66-96CF-0B32-F7C3054A9429}" dt="2024-02-07T10:05:29.884" v="27"/>
          <ac:spMkLst>
            <pc:docMk/>
            <pc:sldMk cId="1701834627" sldId="350"/>
            <ac:spMk id="3" creationId="{076E224D-C0C0-CAEF-C28F-E0309AA5E909}"/>
          </ac:spMkLst>
        </pc:spChg>
        <pc:spChg chg="del">
          <ac:chgData name="SOON YI JIE" userId="S::2300335c@student.tp.edu.sg::16c93929-1f1f-4c41-aa09-363f3b0686e1" providerId="AD" clId="Web-{6CA953DD-4F66-96CF-0B32-F7C3054A9429}" dt="2024-02-07T10:04:10.710" v="17"/>
          <ac:spMkLst>
            <pc:docMk/>
            <pc:sldMk cId="1701834627" sldId="350"/>
            <ac:spMk id="4" creationId="{E8453558-8652-0855-EB1C-0B7AD8F292AE}"/>
          </ac:spMkLst>
        </pc:spChg>
        <pc:spChg chg="add del mod">
          <ac:chgData name="SOON YI JIE" userId="S::2300335c@student.tp.edu.sg::16c93929-1f1f-4c41-aa09-363f3b0686e1" providerId="AD" clId="Web-{6CA953DD-4F66-96CF-0B32-F7C3054A9429}" dt="2024-02-07T10:05:27.306" v="26"/>
          <ac:spMkLst>
            <pc:docMk/>
            <pc:sldMk cId="1701834627" sldId="350"/>
            <ac:spMk id="6" creationId="{ED4DD5AD-4A7B-6632-FFC3-B4E207E697A7}"/>
          </ac:spMkLst>
        </pc:spChg>
        <pc:spChg chg="add del mod">
          <ac:chgData name="SOON YI JIE" userId="S::2300335c@student.tp.edu.sg::16c93929-1f1f-4c41-aa09-363f3b0686e1" providerId="AD" clId="Web-{6CA953DD-4F66-96CF-0B32-F7C3054A9429}" dt="2024-02-07T10:38:57.215" v="52"/>
          <ac:spMkLst>
            <pc:docMk/>
            <pc:sldMk cId="1701834627" sldId="350"/>
            <ac:spMk id="8" creationId="{D6C31F20-DC63-B691-3D43-4BE57BFB0BDC}"/>
          </ac:spMkLst>
        </pc:spChg>
      </pc:sldChg>
      <pc:sldChg chg="modSp">
        <pc:chgData name="SOON YI JIE" userId="S::2300335c@student.tp.edu.sg::16c93929-1f1f-4c41-aa09-363f3b0686e1" providerId="AD" clId="Web-{6CA953DD-4F66-96CF-0B32-F7C3054A9429}" dt="2024-02-07T10:38:48.011" v="51" actId="20577"/>
        <pc:sldMkLst>
          <pc:docMk/>
          <pc:sldMk cId="2982875001" sldId="351"/>
        </pc:sldMkLst>
        <pc:spChg chg="mod">
          <ac:chgData name="SOON YI JIE" userId="S::2300335c@student.tp.edu.sg::16c93929-1f1f-4c41-aa09-363f3b0686e1" providerId="AD" clId="Web-{6CA953DD-4F66-96CF-0B32-F7C3054A9429}" dt="2024-02-07T10:38:48.011" v="51" actId="20577"/>
          <ac:spMkLst>
            <pc:docMk/>
            <pc:sldMk cId="2982875001" sldId="351"/>
            <ac:spMk id="4" creationId="{E8453558-8652-0855-EB1C-0B7AD8F292A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gif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13834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9382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b="0" i="0" u="none" strike="noStrike">
                <a:solidFill>
                  <a:srgbClr val="D1D5DB"/>
                </a:solidFill>
                <a:effectLst/>
                <a:latin typeface="Söhne"/>
              </a:rPr>
              <a:t>High user density: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b="0" i="0" u="none" strike="noStrike">
                <a:solidFill>
                  <a:srgbClr val="D1D5DB"/>
                </a:solidFill>
                <a:effectLst/>
                <a:latin typeface="Söhne"/>
              </a:rPr>
              <a:t>In a household can offer numerous benefits, including improved connectivity, customized user experiences, and enhanced collaboration</a:t>
            </a:r>
            <a:r>
              <a:rPr lang="en-SG" b="1" i="0" u="none" strike="noStrike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SG" b="1" i="0" u="sng" strike="noStrike">
                <a:solidFill>
                  <a:srgbClr val="D1D5DB"/>
                </a:solidFill>
                <a:effectLst/>
                <a:latin typeface="Söhne"/>
              </a:rPr>
              <a:t>While challenges such as network congestion and security risks may arise, these can be addressed through proactive measures and optimization strategies</a:t>
            </a:r>
            <a:r>
              <a:rPr lang="en-SG" b="0" i="0" u="none" strike="noStrike">
                <a:solidFill>
                  <a:srgbClr val="D1D5DB"/>
                </a:solidFill>
                <a:effectLst/>
                <a:latin typeface="Söhne"/>
              </a:rPr>
              <a:t>. Ultimately, the decision to maintain a high user density depends on individual preferences and the ability to effectively manage the associated complexities.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G" b="0" i="0" u="none" strike="noStrike">
              <a:solidFill>
                <a:srgbClr val="D1D5DB"/>
              </a:solidFill>
              <a:effectLst/>
              <a:latin typeface="Söh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b="0" i="0" u="none" strike="noStrike">
                <a:solidFill>
                  <a:srgbClr val="D1D5DB"/>
                </a:solidFill>
                <a:effectLst/>
                <a:latin typeface="Söhne"/>
              </a:rPr>
              <a:t>Resources: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b="0" i="0" u="none" strike="noStrike">
                <a:solidFill>
                  <a:srgbClr val="D1D5DB"/>
                </a:solidFill>
                <a:effectLst/>
                <a:latin typeface="Söhne"/>
              </a:rPr>
              <a:t>"resources" typically refer to various components and capabilities within the network infrastructure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06898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a92541463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a92541463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1795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3880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2374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834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3791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Virtual Network: </a:t>
            </a:r>
            <a:r>
              <a:rPr lang="en-SG" b="0" i="0" u="none" strike="noStrike">
                <a:solidFill>
                  <a:srgbClr val="D1D5DB"/>
                </a:solidFill>
                <a:effectLst/>
                <a:latin typeface="Söhne"/>
              </a:rPr>
              <a:t>A virtual network is like a digital version of a physical network of devices, such as computers, smartphones, and servers, but it exists entirely in a software environment rather than being physically connected by cables and hardware.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31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4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02408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3471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4557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9254146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a9254146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757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78225" y="1221675"/>
            <a:ext cx="5987700" cy="20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608725" y="3446025"/>
            <a:ext cx="3926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771396" y="86726"/>
            <a:ext cx="607259" cy="607239"/>
            <a:chOff x="-414345" y="1353605"/>
            <a:chExt cx="764425" cy="764400"/>
          </a:xfrm>
        </p:grpSpPr>
        <p:sp>
          <p:nvSpPr>
            <p:cNvPr id="12" name="Google Shape;12;p2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409596" y="996351"/>
            <a:ext cx="607259" cy="607239"/>
            <a:chOff x="-414345" y="1353605"/>
            <a:chExt cx="764425" cy="764400"/>
          </a:xfrm>
        </p:grpSpPr>
        <p:sp>
          <p:nvSpPr>
            <p:cNvPr id="15" name="Google Shape;15;p2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55037"/>
            <a:ext cx="6576000" cy="11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subTitle" idx="1"/>
          </p:nvPr>
        </p:nvSpPr>
        <p:spPr>
          <a:xfrm>
            <a:off x="1284000" y="2850299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5" name="Google Shape;85;p11"/>
          <p:cNvGrpSpPr/>
          <p:nvPr/>
        </p:nvGrpSpPr>
        <p:grpSpPr>
          <a:xfrm>
            <a:off x="8430771" y="760776"/>
            <a:ext cx="607259" cy="607239"/>
            <a:chOff x="-414345" y="1353605"/>
            <a:chExt cx="764425" cy="764400"/>
          </a:xfrm>
        </p:grpSpPr>
        <p:sp>
          <p:nvSpPr>
            <p:cNvPr id="86" name="Google Shape;86;p11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" name="Google Shape;88;p11"/>
          <p:cNvGrpSpPr/>
          <p:nvPr/>
        </p:nvGrpSpPr>
        <p:grpSpPr>
          <a:xfrm>
            <a:off x="105971" y="3108126"/>
            <a:ext cx="607259" cy="607239"/>
            <a:chOff x="-414345" y="1353605"/>
            <a:chExt cx="764425" cy="764400"/>
          </a:xfrm>
        </p:grpSpPr>
        <p:sp>
          <p:nvSpPr>
            <p:cNvPr id="89" name="Google Shape;89;p11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1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1" name="Google Shape;9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161082">
            <a:off x="177350" y="3769684"/>
            <a:ext cx="1403000" cy="698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Google Shape;92;p11"/>
          <p:cNvGrpSpPr/>
          <p:nvPr/>
        </p:nvGrpSpPr>
        <p:grpSpPr>
          <a:xfrm>
            <a:off x="2943171" y="4494601"/>
            <a:ext cx="607259" cy="607239"/>
            <a:chOff x="-414345" y="1353605"/>
            <a:chExt cx="764425" cy="764400"/>
          </a:xfrm>
        </p:grpSpPr>
        <p:sp>
          <p:nvSpPr>
            <p:cNvPr id="93" name="Google Shape;93;p11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1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5" name="Google Shape;9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27332">
            <a:off x="7365665" y="274215"/>
            <a:ext cx="1100225" cy="9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"/>
          </p:nvPr>
        </p:nvSpPr>
        <p:spPr>
          <a:xfrm>
            <a:off x="720000" y="22853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2"/>
          </p:nvPr>
        </p:nvSpPr>
        <p:spPr>
          <a:xfrm>
            <a:off x="3419271" y="22853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3"/>
          </p:nvPr>
        </p:nvSpPr>
        <p:spPr>
          <a:xfrm>
            <a:off x="720000" y="40185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4"/>
          </p:nvPr>
        </p:nvSpPr>
        <p:spPr>
          <a:xfrm>
            <a:off x="3419271" y="40185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5"/>
          </p:nvPr>
        </p:nvSpPr>
        <p:spPr>
          <a:xfrm>
            <a:off x="6118549" y="22853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6"/>
          </p:nvPr>
        </p:nvSpPr>
        <p:spPr>
          <a:xfrm>
            <a:off x="6118549" y="40185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3320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646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71" y="13320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71" y="30646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49" y="13320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49" y="30646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6"/>
          </p:nvPr>
        </p:nvSpPr>
        <p:spPr>
          <a:xfrm>
            <a:off x="720000" y="19535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7"/>
          </p:nvPr>
        </p:nvSpPr>
        <p:spPr>
          <a:xfrm>
            <a:off x="3419271" y="19535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8"/>
          </p:nvPr>
        </p:nvSpPr>
        <p:spPr>
          <a:xfrm>
            <a:off x="6118549" y="19535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9"/>
          </p:nvPr>
        </p:nvSpPr>
        <p:spPr>
          <a:xfrm>
            <a:off x="720000" y="36861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20"/>
          </p:nvPr>
        </p:nvSpPr>
        <p:spPr>
          <a:xfrm>
            <a:off x="3419271" y="36861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21"/>
          </p:nvPr>
        </p:nvSpPr>
        <p:spPr>
          <a:xfrm>
            <a:off x="6118549" y="36861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17" name="Google Shape;117;p13"/>
          <p:cNvGrpSpPr/>
          <p:nvPr/>
        </p:nvGrpSpPr>
        <p:grpSpPr>
          <a:xfrm>
            <a:off x="105971" y="152676"/>
            <a:ext cx="607259" cy="607239"/>
            <a:chOff x="-414345" y="1353605"/>
            <a:chExt cx="764425" cy="764400"/>
          </a:xfrm>
        </p:grpSpPr>
        <p:sp>
          <p:nvSpPr>
            <p:cNvPr id="118" name="Google Shape;118;p13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3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" name="Google Shape;120;p13"/>
          <p:cNvGrpSpPr/>
          <p:nvPr/>
        </p:nvGrpSpPr>
        <p:grpSpPr>
          <a:xfrm>
            <a:off x="8430771" y="4300376"/>
            <a:ext cx="607259" cy="607239"/>
            <a:chOff x="-414345" y="1353605"/>
            <a:chExt cx="764425" cy="764400"/>
          </a:xfrm>
        </p:grpSpPr>
        <p:sp>
          <p:nvSpPr>
            <p:cNvPr id="121" name="Google Shape;121;p13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3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 txBox="1">
            <a:spLocks noGrp="1"/>
          </p:cNvSpPr>
          <p:nvPr>
            <p:ph type="title"/>
          </p:nvPr>
        </p:nvSpPr>
        <p:spPr>
          <a:xfrm>
            <a:off x="3199675" y="3100300"/>
            <a:ext cx="52311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subTitle" idx="1"/>
          </p:nvPr>
        </p:nvSpPr>
        <p:spPr>
          <a:xfrm>
            <a:off x="3199525" y="1126425"/>
            <a:ext cx="52311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26" name="Google Shape;126;p14"/>
          <p:cNvGrpSpPr/>
          <p:nvPr/>
        </p:nvGrpSpPr>
        <p:grpSpPr>
          <a:xfrm>
            <a:off x="7823521" y="186151"/>
            <a:ext cx="607259" cy="607239"/>
            <a:chOff x="-414345" y="1353605"/>
            <a:chExt cx="764425" cy="764400"/>
          </a:xfrm>
        </p:grpSpPr>
        <p:sp>
          <p:nvSpPr>
            <p:cNvPr id="127" name="Google Shape;127;p14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4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" name="Google Shape;129;p14"/>
          <p:cNvGrpSpPr/>
          <p:nvPr/>
        </p:nvGrpSpPr>
        <p:grpSpPr>
          <a:xfrm>
            <a:off x="3404746" y="4351601"/>
            <a:ext cx="607259" cy="607239"/>
            <a:chOff x="-414345" y="1353605"/>
            <a:chExt cx="764425" cy="764400"/>
          </a:xfrm>
        </p:grpSpPr>
        <p:sp>
          <p:nvSpPr>
            <p:cNvPr id="130" name="Google Shape;130;p14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4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2" name="Google Shape;13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55832" y="4114897"/>
            <a:ext cx="1129326" cy="978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>
            <a:spLocks noGrp="1"/>
          </p:cNvSpPr>
          <p:nvPr>
            <p:ph type="title"/>
          </p:nvPr>
        </p:nvSpPr>
        <p:spPr>
          <a:xfrm>
            <a:off x="720000" y="836175"/>
            <a:ext cx="3519600" cy="22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5"/>
          <p:cNvSpPr txBox="1">
            <a:spLocks noGrp="1"/>
          </p:cNvSpPr>
          <p:nvPr>
            <p:ph type="subTitle" idx="1"/>
          </p:nvPr>
        </p:nvSpPr>
        <p:spPr>
          <a:xfrm>
            <a:off x="720000" y="3132225"/>
            <a:ext cx="35196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5"/>
          <p:cNvSpPr>
            <a:spLocks noGrp="1"/>
          </p:cNvSpPr>
          <p:nvPr>
            <p:ph type="pic" idx="2"/>
          </p:nvPr>
        </p:nvSpPr>
        <p:spPr>
          <a:xfrm>
            <a:off x="4354800" y="533875"/>
            <a:ext cx="4076100" cy="4075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37" name="Google Shape;137;p15"/>
          <p:cNvGrpSpPr/>
          <p:nvPr/>
        </p:nvGrpSpPr>
        <p:grpSpPr>
          <a:xfrm>
            <a:off x="112746" y="1"/>
            <a:ext cx="607259" cy="607239"/>
            <a:chOff x="-414345" y="1353605"/>
            <a:chExt cx="764425" cy="764400"/>
          </a:xfrm>
        </p:grpSpPr>
        <p:sp>
          <p:nvSpPr>
            <p:cNvPr id="138" name="Google Shape;138;p1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15"/>
          <p:cNvGrpSpPr/>
          <p:nvPr/>
        </p:nvGrpSpPr>
        <p:grpSpPr>
          <a:xfrm>
            <a:off x="3560471" y="4536251"/>
            <a:ext cx="607259" cy="607239"/>
            <a:chOff x="-414345" y="1353605"/>
            <a:chExt cx="764425" cy="764400"/>
          </a:xfrm>
        </p:grpSpPr>
        <p:sp>
          <p:nvSpPr>
            <p:cNvPr id="141" name="Google Shape;141;p1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 txBox="1">
            <a:spLocks noGrp="1"/>
          </p:cNvSpPr>
          <p:nvPr>
            <p:ph type="title"/>
          </p:nvPr>
        </p:nvSpPr>
        <p:spPr>
          <a:xfrm>
            <a:off x="720000" y="1930850"/>
            <a:ext cx="3597900" cy="7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subTitle" idx="1"/>
          </p:nvPr>
        </p:nvSpPr>
        <p:spPr>
          <a:xfrm>
            <a:off x="720000" y="2700750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337971" y="1"/>
            <a:ext cx="607259" cy="607239"/>
            <a:chOff x="-414345" y="1353605"/>
            <a:chExt cx="764425" cy="764400"/>
          </a:xfrm>
        </p:grpSpPr>
        <p:sp>
          <p:nvSpPr>
            <p:cNvPr id="147" name="Google Shape;147;p16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112746" y="1323601"/>
            <a:ext cx="607259" cy="607239"/>
            <a:chOff x="-414345" y="1353605"/>
            <a:chExt cx="764425" cy="764400"/>
          </a:xfrm>
        </p:grpSpPr>
        <p:sp>
          <p:nvSpPr>
            <p:cNvPr id="150" name="Google Shape;150;p16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6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4837200" y="1789875"/>
            <a:ext cx="3593400" cy="7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4837371" y="2562000"/>
            <a:ext cx="35934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5" name="Google Shape;155;p17"/>
          <p:cNvGrpSpPr/>
          <p:nvPr/>
        </p:nvGrpSpPr>
        <p:grpSpPr>
          <a:xfrm>
            <a:off x="5436796" y="4536251"/>
            <a:ext cx="607259" cy="607239"/>
            <a:chOff x="-414345" y="1353605"/>
            <a:chExt cx="764425" cy="764400"/>
          </a:xfrm>
        </p:grpSpPr>
        <p:sp>
          <p:nvSpPr>
            <p:cNvPr id="156" name="Google Shape;156;p17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7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" name="Google Shape;158;p17"/>
          <p:cNvGrpSpPr/>
          <p:nvPr/>
        </p:nvGrpSpPr>
        <p:grpSpPr>
          <a:xfrm>
            <a:off x="8430771" y="235876"/>
            <a:ext cx="607259" cy="607239"/>
            <a:chOff x="-414345" y="1353605"/>
            <a:chExt cx="764425" cy="764400"/>
          </a:xfrm>
        </p:grpSpPr>
        <p:sp>
          <p:nvSpPr>
            <p:cNvPr id="159" name="Google Shape;159;p17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subTitle" idx="1"/>
          </p:nvPr>
        </p:nvSpPr>
        <p:spPr>
          <a:xfrm>
            <a:off x="4923086" y="2866400"/>
            <a:ext cx="3360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subTitle" idx="2"/>
          </p:nvPr>
        </p:nvSpPr>
        <p:spPr>
          <a:xfrm>
            <a:off x="860011" y="2866400"/>
            <a:ext cx="3360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3"/>
          </p:nvPr>
        </p:nvSpPr>
        <p:spPr>
          <a:xfrm>
            <a:off x="860011" y="2455575"/>
            <a:ext cx="3360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4"/>
          </p:nvPr>
        </p:nvSpPr>
        <p:spPr>
          <a:xfrm>
            <a:off x="4923089" y="2455575"/>
            <a:ext cx="3360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67" name="Google Shape;167;p18"/>
          <p:cNvGrpSpPr/>
          <p:nvPr/>
        </p:nvGrpSpPr>
        <p:grpSpPr>
          <a:xfrm>
            <a:off x="3241821" y="4536251"/>
            <a:ext cx="607259" cy="607239"/>
            <a:chOff x="-414345" y="1353605"/>
            <a:chExt cx="764425" cy="764400"/>
          </a:xfrm>
        </p:grpSpPr>
        <p:sp>
          <p:nvSpPr>
            <p:cNvPr id="168" name="Google Shape;168;p18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8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18"/>
          <p:cNvGrpSpPr/>
          <p:nvPr/>
        </p:nvGrpSpPr>
        <p:grpSpPr>
          <a:xfrm>
            <a:off x="112746" y="2123301"/>
            <a:ext cx="607259" cy="607239"/>
            <a:chOff x="-414345" y="1353605"/>
            <a:chExt cx="764425" cy="764400"/>
          </a:xfrm>
        </p:grpSpPr>
        <p:sp>
          <p:nvSpPr>
            <p:cNvPr id="171" name="Google Shape;171;p18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8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" name="Google Shape;173;p18"/>
          <p:cNvGrpSpPr/>
          <p:nvPr/>
        </p:nvGrpSpPr>
        <p:grpSpPr>
          <a:xfrm>
            <a:off x="8430771" y="188776"/>
            <a:ext cx="607259" cy="607239"/>
            <a:chOff x="-414345" y="1353605"/>
            <a:chExt cx="764425" cy="764400"/>
          </a:xfrm>
        </p:grpSpPr>
        <p:sp>
          <p:nvSpPr>
            <p:cNvPr id="174" name="Google Shape;174;p18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subTitle" idx="1"/>
          </p:nvPr>
        </p:nvSpPr>
        <p:spPr>
          <a:xfrm>
            <a:off x="4832075" y="2299450"/>
            <a:ext cx="3534000" cy="18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subTitle" idx="2"/>
          </p:nvPr>
        </p:nvSpPr>
        <p:spPr>
          <a:xfrm>
            <a:off x="1057900" y="2299450"/>
            <a:ext cx="3534000" cy="18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0" name="Google Shape;180;p19"/>
          <p:cNvGrpSpPr/>
          <p:nvPr/>
        </p:nvGrpSpPr>
        <p:grpSpPr>
          <a:xfrm>
            <a:off x="8430771" y="1069226"/>
            <a:ext cx="607259" cy="607239"/>
            <a:chOff x="-414345" y="1353605"/>
            <a:chExt cx="764425" cy="764400"/>
          </a:xfrm>
        </p:grpSpPr>
        <p:sp>
          <p:nvSpPr>
            <p:cNvPr id="181" name="Google Shape;181;p19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9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3" name="Google Shape;183;p19"/>
          <p:cNvGrpSpPr/>
          <p:nvPr/>
        </p:nvGrpSpPr>
        <p:grpSpPr>
          <a:xfrm>
            <a:off x="7664621" y="4536251"/>
            <a:ext cx="607259" cy="607239"/>
            <a:chOff x="-414345" y="1353605"/>
            <a:chExt cx="764425" cy="764400"/>
          </a:xfrm>
        </p:grpSpPr>
        <p:sp>
          <p:nvSpPr>
            <p:cNvPr id="184" name="Google Shape;184;p19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9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19"/>
          <p:cNvGrpSpPr/>
          <p:nvPr/>
        </p:nvGrpSpPr>
        <p:grpSpPr>
          <a:xfrm>
            <a:off x="105971" y="3675976"/>
            <a:ext cx="607259" cy="607239"/>
            <a:chOff x="-414345" y="1353605"/>
            <a:chExt cx="764425" cy="764400"/>
          </a:xfrm>
        </p:grpSpPr>
        <p:sp>
          <p:nvSpPr>
            <p:cNvPr id="187" name="Google Shape;187;p19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subTitle" idx="1"/>
          </p:nvPr>
        </p:nvSpPr>
        <p:spPr>
          <a:xfrm>
            <a:off x="937625" y="28511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subTitle" idx="2"/>
          </p:nvPr>
        </p:nvSpPr>
        <p:spPr>
          <a:xfrm>
            <a:off x="3484347" y="28511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subTitle" idx="3"/>
          </p:nvPr>
        </p:nvSpPr>
        <p:spPr>
          <a:xfrm>
            <a:off x="6031075" y="28511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ubTitle" idx="4"/>
          </p:nvPr>
        </p:nvSpPr>
        <p:spPr>
          <a:xfrm>
            <a:off x="937625" y="2431474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5"/>
          </p:nvPr>
        </p:nvSpPr>
        <p:spPr>
          <a:xfrm>
            <a:off x="3484350" y="2431474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6"/>
          </p:nvPr>
        </p:nvSpPr>
        <p:spPr>
          <a:xfrm>
            <a:off x="6031075" y="2431474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97" name="Google Shape;197;p20"/>
          <p:cNvGrpSpPr/>
          <p:nvPr/>
        </p:nvGrpSpPr>
        <p:grpSpPr>
          <a:xfrm>
            <a:off x="105971" y="3613426"/>
            <a:ext cx="607259" cy="607239"/>
            <a:chOff x="-414345" y="1353605"/>
            <a:chExt cx="764425" cy="764400"/>
          </a:xfrm>
        </p:grpSpPr>
        <p:sp>
          <p:nvSpPr>
            <p:cNvPr id="198" name="Google Shape;198;p20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0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0" name="Google Shape;200;p20"/>
          <p:cNvGrpSpPr/>
          <p:nvPr/>
        </p:nvGrpSpPr>
        <p:grpSpPr>
          <a:xfrm>
            <a:off x="7426146" y="1"/>
            <a:ext cx="607259" cy="607239"/>
            <a:chOff x="-414345" y="1353605"/>
            <a:chExt cx="764425" cy="764400"/>
          </a:xfrm>
        </p:grpSpPr>
        <p:sp>
          <p:nvSpPr>
            <p:cNvPr id="201" name="Google Shape;201;p20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0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" name="Google Shape;203;p20"/>
          <p:cNvGrpSpPr/>
          <p:nvPr/>
        </p:nvGrpSpPr>
        <p:grpSpPr>
          <a:xfrm>
            <a:off x="8430771" y="4220676"/>
            <a:ext cx="607259" cy="607239"/>
            <a:chOff x="-414345" y="1353605"/>
            <a:chExt cx="764425" cy="764400"/>
          </a:xfrm>
        </p:grpSpPr>
        <p:sp>
          <p:nvSpPr>
            <p:cNvPr id="204" name="Google Shape;204;p20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0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1004350" y="2224050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852363" y="539500"/>
            <a:ext cx="12513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1004350" y="388620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subTitle" idx="1"/>
          </p:nvPr>
        </p:nvSpPr>
        <p:spPr>
          <a:xfrm>
            <a:off x="1545948" y="22306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2"/>
          </p:nvPr>
        </p:nvSpPr>
        <p:spPr>
          <a:xfrm>
            <a:off x="5619852" y="22306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ubTitle" idx="3"/>
          </p:nvPr>
        </p:nvSpPr>
        <p:spPr>
          <a:xfrm>
            <a:off x="1545948" y="38735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4"/>
          </p:nvPr>
        </p:nvSpPr>
        <p:spPr>
          <a:xfrm>
            <a:off x="5619852" y="38735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subTitle" idx="5"/>
          </p:nvPr>
        </p:nvSpPr>
        <p:spPr>
          <a:xfrm>
            <a:off x="1545948" y="18707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6"/>
          </p:nvPr>
        </p:nvSpPr>
        <p:spPr>
          <a:xfrm>
            <a:off x="1545948" y="35136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subTitle" idx="7"/>
          </p:nvPr>
        </p:nvSpPr>
        <p:spPr>
          <a:xfrm>
            <a:off x="5619848" y="18707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8"/>
          </p:nvPr>
        </p:nvSpPr>
        <p:spPr>
          <a:xfrm>
            <a:off x="5619848" y="35136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16" name="Google Shape;216;p21"/>
          <p:cNvGrpSpPr/>
          <p:nvPr/>
        </p:nvGrpSpPr>
        <p:grpSpPr>
          <a:xfrm>
            <a:off x="112746" y="1"/>
            <a:ext cx="607259" cy="607239"/>
            <a:chOff x="-414345" y="1353605"/>
            <a:chExt cx="764425" cy="764400"/>
          </a:xfrm>
        </p:grpSpPr>
        <p:sp>
          <p:nvSpPr>
            <p:cNvPr id="217" name="Google Shape;217;p21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21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" name="Google Shape;219;p21"/>
          <p:cNvGrpSpPr/>
          <p:nvPr/>
        </p:nvGrpSpPr>
        <p:grpSpPr>
          <a:xfrm>
            <a:off x="938696" y="4538951"/>
            <a:ext cx="607259" cy="607239"/>
            <a:chOff x="-414345" y="1353605"/>
            <a:chExt cx="764425" cy="764400"/>
          </a:xfrm>
        </p:grpSpPr>
        <p:sp>
          <p:nvSpPr>
            <p:cNvPr id="220" name="Google Shape;220;p21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1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2" name="Google Shape;222;p21"/>
          <p:cNvGrpSpPr/>
          <p:nvPr/>
        </p:nvGrpSpPr>
        <p:grpSpPr>
          <a:xfrm>
            <a:off x="8423996" y="1634351"/>
            <a:ext cx="607259" cy="607239"/>
            <a:chOff x="-414345" y="1353605"/>
            <a:chExt cx="764425" cy="764400"/>
          </a:xfrm>
        </p:grpSpPr>
        <p:sp>
          <p:nvSpPr>
            <p:cNvPr id="223" name="Google Shape;223;p21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1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1"/>
          </p:nvPr>
        </p:nvSpPr>
        <p:spPr>
          <a:xfrm>
            <a:off x="1108627" y="2214325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subTitle" idx="2"/>
          </p:nvPr>
        </p:nvSpPr>
        <p:spPr>
          <a:xfrm>
            <a:off x="3579000" y="2214325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2"/>
          <p:cNvSpPr txBox="1">
            <a:spLocks noGrp="1"/>
          </p:cNvSpPr>
          <p:nvPr>
            <p:ph type="subTitle" idx="3"/>
          </p:nvPr>
        </p:nvSpPr>
        <p:spPr>
          <a:xfrm>
            <a:off x="1108627" y="3998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subTitle" idx="4"/>
          </p:nvPr>
        </p:nvSpPr>
        <p:spPr>
          <a:xfrm>
            <a:off x="3579000" y="3998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2"/>
          <p:cNvSpPr txBox="1">
            <a:spLocks noGrp="1"/>
          </p:cNvSpPr>
          <p:nvPr>
            <p:ph type="subTitle" idx="5"/>
          </p:nvPr>
        </p:nvSpPr>
        <p:spPr>
          <a:xfrm>
            <a:off x="6049373" y="2214325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2"/>
          <p:cNvSpPr txBox="1">
            <a:spLocks noGrp="1"/>
          </p:cNvSpPr>
          <p:nvPr>
            <p:ph type="subTitle" idx="6"/>
          </p:nvPr>
        </p:nvSpPr>
        <p:spPr>
          <a:xfrm>
            <a:off x="6049373" y="3998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subTitle" idx="7"/>
          </p:nvPr>
        </p:nvSpPr>
        <p:spPr>
          <a:xfrm>
            <a:off x="1109527" y="1879649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subTitle" idx="8"/>
          </p:nvPr>
        </p:nvSpPr>
        <p:spPr>
          <a:xfrm>
            <a:off x="3579900" y="1879649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ubTitle" idx="9"/>
          </p:nvPr>
        </p:nvSpPr>
        <p:spPr>
          <a:xfrm>
            <a:off x="6050273" y="1879649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type="subTitle" idx="13"/>
          </p:nvPr>
        </p:nvSpPr>
        <p:spPr>
          <a:xfrm>
            <a:off x="1109527" y="3663700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14"/>
          </p:nvPr>
        </p:nvSpPr>
        <p:spPr>
          <a:xfrm>
            <a:off x="3579900" y="3663700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15"/>
          </p:nvPr>
        </p:nvSpPr>
        <p:spPr>
          <a:xfrm>
            <a:off x="6050273" y="3663700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39" name="Google Shape;239;p22"/>
          <p:cNvGrpSpPr/>
          <p:nvPr/>
        </p:nvGrpSpPr>
        <p:grpSpPr>
          <a:xfrm>
            <a:off x="8423996" y="235876"/>
            <a:ext cx="607259" cy="607239"/>
            <a:chOff x="-414345" y="1353605"/>
            <a:chExt cx="764425" cy="764400"/>
          </a:xfrm>
        </p:grpSpPr>
        <p:sp>
          <p:nvSpPr>
            <p:cNvPr id="240" name="Google Shape;240;p22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2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2" name="Google Shape;242;p22"/>
          <p:cNvGrpSpPr/>
          <p:nvPr/>
        </p:nvGrpSpPr>
        <p:grpSpPr>
          <a:xfrm>
            <a:off x="112746" y="1537576"/>
            <a:ext cx="607259" cy="607239"/>
            <a:chOff x="-414345" y="1353605"/>
            <a:chExt cx="764425" cy="764400"/>
          </a:xfrm>
        </p:grpSpPr>
        <p:sp>
          <p:nvSpPr>
            <p:cNvPr id="243" name="Google Shape;243;p22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2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22"/>
          <p:cNvGrpSpPr/>
          <p:nvPr/>
        </p:nvGrpSpPr>
        <p:grpSpPr>
          <a:xfrm>
            <a:off x="8035371" y="4536251"/>
            <a:ext cx="607259" cy="607239"/>
            <a:chOff x="-414345" y="1353605"/>
            <a:chExt cx="764425" cy="764400"/>
          </a:xfrm>
        </p:grpSpPr>
        <p:sp>
          <p:nvSpPr>
            <p:cNvPr id="246" name="Google Shape;246;p22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2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3"/>
          <p:cNvSpPr txBox="1">
            <a:spLocks noGrp="1"/>
          </p:cNvSpPr>
          <p:nvPr>
            <p:ph type="title" hasCustomPrompt="1"/>
          </p:nvPr>
        </p:nvSpPr>
        <p:spPr>
          <a:xfrm>
            <a:off x="3733975" y="638357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0" name="Google Shape;250;p23"/>
          <p:cNvSpPr txBox="1">
            <a:spLocks noGrp="1"/>
          </p:cNvSpPr>
          <p:nvPr>
            <p:ph type="subTitle" idx="1"/>
          </p:nvPr>
        </p:nvSpPr>
        <p:spPr>
          <a:xfrm>
            <a:off x="3733975" y="1327277"/>
            <a:ext cx="46968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23"/>
          <p:cNvSpPr txBox="1">
            <a:spLocks noGrp="1"/>
          </p:cNvSpPr>
          <p:nvPr>
            <p:ph type="title" idx="2" hasCustomPrompt="1"/>
          </p:nvPr>
        </p:nvSpPr>
        <p:spPr>
          <a:xfrm>
            <a:off x="3733975" y="1990612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23"/>
          <p:cNvSpPr txBox="1">
            <a:spLocks noGrp="1"/>
          </p:cNvSpPr>
          <p:nvPr>
            <p:ph type="subTitle" idx="3"/>
          </p:nvPr>
        </p:nvSpPr>
        <p:spPr>
          <a:xfrm>
            <a:off x="3733975" y="2679533"/>
            <a:ext cx="46968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" name="Google Shape;253;p23"/>
          <p:cNvSpPr txBox="1">
            <a:spLocks noGrp="1"/>
          </p:cNvSpPr>
          <p:nvPr>
            <p:ph type="title" idx="4" hasCustomPrompt="1"/>
          </p:nvPr>
        </p:nvSpPr>
        <p:spPr>
          <a:xfrm>
            <a:off x="3733975" y="3342868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23"/>
          <p:cNvSpPr txBox="1">
            <a:spLocks noGrp="1"/>
          </p:cNvSpPr>
          <p:nvPr>
            <p:ph type="subTitle" idx="5"/>
          </p:nvPr>
        </p:nvSpPr>
        <p:spPr>
          <a:xfrm>
            <a:off x="3733975" y="4031789"/>
            <a:ext cx="46968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55" name="Google Shape;255;p23"/>
          <p:cNvGrpSpPr/>
          <p:nvPr/>
        </p:nvGrpSpPr>
        <p:grpSpPr>
          <a:xfrm>
            <a:off x="1097671" y="172101"/>
            <a:ext cx="607259" cy="607239"/>
            <a:chOff x="-414345" y="1353605"/>
            <a:chExt cx="764425" cy="764400"/>
          </a:xfrm>
        </p:grpSpPr>
        <p:sp>
          <p:nvSpPr>
            <p:cNvPr id="256" name="Google Shape;256;p23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3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8" name="Google Shape;258;p23"/>
          <p:cNvGrpSpPr/>
          <p:nvPr/>
        </p:nvGrpSpPr>
        <p:grpSpPr>
          <a:xfrm>
            <a:off x="8430771" y="4405276"/>
            <a:ext cx="607259" cy="607239"/>
            <a:chOff x="-414345" y="1353605"/>
            <a:chExt cx="764425" cy="764400"/>
          </a:xfrm>
        </p:grpSpPr>
        <p:sp>
          <p:nvSpPr>
            <p:cNvPr id="259" name="Google Shape;259;p23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23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63" name="Google Shape;263;p24"/>
          <p:cNvGrpSpPr/>
          <p:nvPr/>
        </p:nvGrpSpPr>
        <p:grpSpPr>
          <a:xfrm>
            <a:off x="105971" y="120201"/>
            <a:ext cx="607259" cy="607239"/>
            <a:chOff x="-414345" y="1353605"/>
            <a:chExt cx="764425" cy="764400"/>
          </a:xfrm>
        </p:grpSpPr>
        <p:sp>
          <p:nvSpPr>
            <p:cNvPr id="264" name="Google Shape;264;p24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24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6" name="Google Shape;266;p24"/>
          <p:cNvGrpSpPr/>
          <p:nvPr/>
        </p:nvGrpSpPr>
        <p:grpSpPr>
          <a:xfrm>
            <a:off x="8430721" y="4210276"/>
            <a:ext cx="607259" cy="607239"/>
            <a:chOff x="-414345" y="1353605"/>
            <a:chExt cx="764425" cy="764400"/>
          </a:xfrm>
        </p:grpSpPr>
        <p:sp>
          <p:nvSpPr>
            <p:cNvPr id="267" name="Google Shape;267;p24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24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71" name="Google Shape;271;p25"/>
          <p:cNvGrpSpPr/>
          <p:nvPr/>
        </p:nvGrpSpPr>
        <p:grpSpPr>
          <a:xfrm>
            <a:off x="105971" y="3803551"/>
            <a:ext cx="607259" cy="607239"/>
            <a:chOff x="-414345" y="1353605"/>
            <a:chExt cx="764425" cy="764400"/>
          </a:xfrm>
        </p:grpSpPr>
        <p:sp>
          <p:nvSpPr>
            <p:cNvPr id="272" name="Google Shape;272;p2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2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4" name="Google Shape;274;p25"/>
          <p:cNvGrpSpPr/>
          <p:nvPr/>
        </p:nvGrpSpPr>
        <p:grpSpPr>
          <a:xfrm>
            <a:off x="8430721" y="2268126"/>
            <a:ext cx="607259" cy="607239"/>
            <a:chOff x="-414345" y="1353605"/>
            <a:chExt cx="764425" cy="764400"/>
          </a:xfrm>
        </p:grpSpPr>
        <p:sp>
          <p:nvSpPr>
            <p:cNvPr id="275" name="Google Shape;275;p2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2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" name="Google Shape;277;p25"/>
          <p:cNvGrpSpPr/>
          <p:nvPr/>
        </p:nvGrpSpPr>
        <p:grpSpPr>
          <a:xfrm>
            <a:off x="7593971" y="4536251"/>
            <a:ext cx="607259" cy="607239"/>
            <a:chOff x="-414345" y="1353605"/>
            <a:chExt cx="764425" cy="764400"/>
          </a:xfrm>
        </p:grpSpPr>
        <p:sp>
          <p:nvSpPr>
            <p:cNvPr id="278" name="Google Shape;278;p2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2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82" name="Google Shape;282;p26"/>
          <p:cNvGrpSpPr/>
          <p:nvPr/>
        </p:nvGrpSpPr>
        <p:grpSpPr>
          <a:xfrm>
            <a:off x="105971" y="1326001"/>
            <a:ext cx="607259" cy="607239"/>
            <a:chOff x="-414345" y="1353605"/>
            <a:chExt cx="764425" cy="764400"/>
          </a:xfrm>
        </p:grpSpPr>
        <p:sp>
          <p:nvSpPr>
            <p:cNvPr id="283" name="Google Shape;283;p26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26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5" name="Google Shape;285;p26"/>
          <p:cNvGrpSpPr/>
          <p:nvPr/>
        </p:nvGrpSpPr>
        <p:grpSpPr>
          <a:xfrm>
            <a:off x="8430721" y="3718876"/>
            <a:ext cx="607259" cy="607239"/>
            <a:chOff x="-414345" y="1353605"/>
            <a:chExt cx="764425" cy="764400"/>
          </a:xfrm>
        </p:grpSpPr>
        <p:sp>
          <p:nvSpPr>
            <p:cNvPr id="286" name="Google Shape;286;p26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26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8" name="Google Shape;288;p26"/>
          <p:cNvGrpSpPr/>
          <p:nvPr/>
        </p:nvGrpSpPr>
        <p:grpSpPr>
          <a:xfrm>
            <a:off x="1546121" y="4536251"/>
            <a:ext cx="607259" cy="607239"/>
            <a:chOff x="-414345" y="1353605"/>
            <a:chExt cx="764425" cy="764400"/>
          </a:xfrm>
        </p:grpSpPr>
        <p:sp>
          <p:nvSpPr>
            <p:cNvPr id="289" name="Google Shape;289;p26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26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"/>
          <p:cNvSpPr txBox="1">
            <a:spLocks noGrp="1"/>
          </p:cNvSpPr>
          <p:nvPr>
            <p:ph type="title"/>
          </p:nvPr>
        </p:nvSpPr>
        <p:spPr>
          <a:xfrm>
            <a:off x="4771775" y="2224050"/>
            <a:ext cx="33804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3" name="Google Shape;293;p27"/>
          <p:cNvSpPr txBox="1">
            <a:spLocks noGrp="1"/>
          </p:cNvSpPr>
          <p:nvPr>
            <p:ph type="title" idx="2" hasCustomPrompt="1"/>
          </p:nvPr>
        </p:nvSpPr>
        <p:spPr>
          <a:xfrm>
            <a:off x="7083238" y="539500"/>
            <a:ext cx="12513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27"/>
          <p:cNvSpPr txBox="1">
            <a:spLocks noGrp="1"/>
          </p:cNvSpPr>
          <p:nvPr>
            <p:ph type="subTitle" idx="1"/>
          </p:nvPr>
        </p:nvSpPr>
        <p:spPr>
          <a:xfrm>
            <a:off x="3084600" y="388620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5" name="Google Shape;295;p27"/>
          <p:cNvGrpSpPr/>
          <p:nvPr/>
        </p:nvGrpSpPr>
        <p:grpSpPr>
          <a:xfrm>
            <a:off x="105971" y="2676126"/>
            <a:ext cx="607259" cy="607239"/>
            <a:chOff x="-414345" y="1353605"/>
            <a:chExt cx="764425" cy="764400"/>
          </a:xfrm>
        </p:grpSpPr>
        <p:sp>
          <p:nvSpPr>
            <p:cNvPr id="296" name="Google Shape;296;p27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7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8" name="Google Shape;298;p27"/>
          <p:cNvGrpSpPr/>
          <p:nvPr/>
        </p:nvGrpSpPr>
        <p:grpSpPr>
          <a:xfrm>
            <a:off x="5314771" y="1"/>
            <a:ext cx="607259" cy="607239"/>
            <a:chOff x="-414345" y="1353605"/>
            <a:chExt cx="764425" cy="764400"/>
          </a:xfrm>
        </p:grpSpPr>
        <p:sp>
          <p:nvSpPr>
            <p:cNvPr id="299" name="Google Shape;299;p27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27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1_1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8"/>
          <p:cNvSpPr txBox="1">
            <a:spLocks noGrp="1"/>
          </p:cNvSpPr>
          <p:nvPr>
            <p:ph type="title"/>
          </p:nvPr>
        </p:nvSpPr>
        <p:spPr>
          <a:xfrm>
            <a:off x="2905800" y="2224050"/>
            <a:ext cx="33324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3" name="Google Shape;303;p28"/>
          <p:cNvSpPr txBox="1">
            <a:spLocks noGrp="1"/>
          </p:cNvSpPr>
          <p:nvPr>
            <p:ph type="title" idx="2" hasCustomPrompt="1"/>
          </p:nvPr>
        </p:nvSpPr>
        <p:spPr>
          <a:xfrm>
            <a:off x="3946338" y="539500"/>
            <a:ext cx="12513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4" name="Google Shape;304;p28"/>
          <p:cNvSpPr txBox="1">
            <a:spLocks noGrp="1"/>
          </p:cNvSpPr>
          <p:nvPr>
            <p:ph type="subTitle" idx="1"/>
          </p:nvPr>
        </p:nvSpPr>
        <p:spPr>
          <a:xfrm>
            <a:off x="2038200" y="388620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05" name="Google Shape;305;p28"/>
          <p:cNvGrpSpPr/>
          <p:nvPr/>
        </p:nvGrpSpPr>
        <p:grpSpPr>
          <a:xfrm>
            <a:off x="255721" y="4330726"/>
            <a:ext cx="607259" cy="607239"/>
            <a:chOff x="-414345" y="1353605"/>
            <a:chExt cx="764425" cy="764400"/>
          </a:xfrm>
        </p:grpSpPr>
        <p:sp>
          <p:nvSpPr>
            <p:cNvPr id="306" name="Google Shape;306;p28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28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8" name="Google Shape;308;p28"/>
          <p:cNvGrpSpPr/>
          <p:nvPr/>
        </p:nvGrpSpPr>
        <p:grpSpPr>
          <a:xfrm>
            <a:off x="8127146" y="235876"/>
            <a:ext cx="607259" cy="607239"/>
            <a:chOff x="-414345" y="1353605"/>
            <a:chExt cx="764425" cy="764400"/>
          </a:xfrm>
        </p:grpSpPr>
        <p:sp>
          <p:nvSpPr>
            <p:cNvPr id="309" name="Google Shape;309;p28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28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9"/>
          <p:cNvSpPr txBox="1">
            <a:spLocks noGrp="1"/>
          </p:cNvSpPr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9"/>
          <p:cNvSpPr txBox="1">
            <a:spLocks noGrp="1"/>
          </p:cNvSpPr>
          <p:nvPr>
            <p:ph type="subTitle" idx="1"/>
          </p:nvPr>
        </p:nvSpPr>
        <p:spPr>
          <a:xfrm>
            <a:off x="2347900" y="1736225"/>
            <a:ext cx="44481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9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</a:t>
            </a:r>
            <a:r>
              <a:rPr lang="en"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" sz="1200" b="1" u="sng">
                <a:solidFill>
                  <a:schemeClr val="hlink"/>
                </a:solidFill>
                <a:latin typeface="Catamaran"/>
                <a:ea typeface="Catamaran"/>
                <a:cs typeface="Catamaran"/>
                <a:sym typeface="Catamaran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</a:t>
            </a:r>
            <a:r>
              <a:rPr lang="en"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" sz="12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u="sng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 b="1" u="sng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grpSp>
        <p:nvGrpSpPr>
          <p:cNvPr id="315" name="Google Shape;315;p29"/>
          <p:cNvGrpSpPr/>
          <p:nvPr/>
        </p:nvGrpSpPr>
        <p:grpSpPr>
          <a:xfrm>
            <a:off x="8430771" y="539501"/>
            <a:ext cx="607259" cy="607239"/>
            <a:chOff x="-414345" y="1353605"/>
            <a:chExt cx="764425" cy="764400"/>
          </a:xfrm>
        </p:grpSpPr>
        <p:sp>
          <p:nvSpPr>
            <p:cNvPr id="316" name="Google Shape;316;p29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29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8" name="Google Shape;318;p29"/>
          <p:cNvGrpSpPr/>
          <p:nvPr/>
        </p:nvGrpSpPr>
        <p:grpSpPr>
          <a:xfrm>
            <a:off x="2080521" y="4536251"/>
            <a:ext cx="607259" cy="607239"/>
            <a:chOff x="-414345" y="1353605"/>
            <a:chExt cx="764425" cy="764400"/>
          </a:xfrm>
        </p:grpSpPr>
        <p:sp>
          <p:nvSpPr>
            <p:cNvPr id="319" name="Google Shape;319;p29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29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21" name="Google Shape;32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8929216">
            <a:off x="7342025" y="-21031"/>
            <a:ext cx="1012851" cy="976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30"/>
          <p:cNvGrpSpPr/>
          <p:nvPr/>
        </p:nvGrpSpPr>
        <p:grpSpPr>
          <a:xfrm>
            <a:off x="8430771" y="287901"/>
            <a:ext cx="607259" cy="607239"/>
            <a:chOff x="-414345" y="1353605"/>
            <a:chExt cx="764425" cy="764400"/>
          </a:xfrm>
        </p:grpSpPr>
        <p:sp>
          <p:nvSpPr>
            <p:cNvPr id="324" name="Google Shape;324;p30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30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6" name="Google Shape;326;p30"/>
          <p:cNvGrpSpPr/>
          <p:nvPr/>
        </p:nvGrpSpPr>
        <p:grpSpPr>
          <a:xfrm>
            <a:off x="6296796" y="4536251"/>
            <a:ext cx="607259" cy="607239"/>
            <a:chOff x="-414345" y="1353605"/>
            <a:chExt cx="764425" cy="764400"/>
          </a:xfrm>
        </p:grpSpPr>
        <p:sp>
          <p:nvSpPr>
            <p:cNvPr id="327" name="Google Shape;327;p30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30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9" name="Google Shape;329;p30"/>
          <p:cNvGrpSpPr/>
          <p:nvPr/>
        </p:nvGrpSpPr>
        <p:grpSpPr>
          <a:xfrm>
            <a:off x="105971" y="1949226"/>
            <a:ext cx="607259" cy="607239"/>
            <a:chOff x="-414345" y="1353605"/>
            <a:chExt cx="764425" cy="764400"/>
          </a:xfrm>
        </p:grpSpPr>
        <p:sp>
          <p:nvSpPr>
            <p:cNvPr id="330" name="Google Shape;330;p30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30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" name="Google Shape;24;p4"/>
          <p:cNvGrpSpPr/>
          <p:nvPr/>
        </p:nvGrpSpPr>
        <p:grpSpPr>
          <a:xfrm>
            <a:off x="105971" y="4388176"/>
            <a:ext cx="607259" cy="607239"/>
            <a:chOff x="-414345" y="1353605"/>
            <a:chExt cx="764425" cy="764400"/>
          </a:xfrm>
        </p:grpSpPr>
        <p:sp>
          <p:nvSpPr>
            <p:cNvPr id="25" name="Google Shape;25;p4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" name="Google Shape;27;p4"/>
          <p:cNvGrpSpPr/>
          <p:nvPr/>
        </p:nvGrpSpPr>
        <p:grpSpPr>
          <a:xfrm>
            <a:off x="8430771" y="235876"/>
            <a:ext cx="607259" cy="607239"/>
            <a:chOff x="-414345" y="1353605"/>
            <a:chExt cx="764425" cy="764400"/>
          </a:xfrm>
        </p:grpSpPr>
        <p:sp>
          <p:nvSpPr>
            <p:cNvPr id="28" name="Google Shape;28;p4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4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" name="Google Shape;30;p4"/>
          <p:cNvGrpSpPr/>
          <p:nvPr/>
        </p:nvGrpSpPr>
        <p:grpSpPr>
          <a:xfrm>
            <a:off x="7823521" y="4536251"/>
            <a:ext cx="607259" cy="607239"/>
            <a:chOff x="-414345" y="1353605"/>
            <a:chExt cx="764425" cy="764400"/>
          </a:xfrm>
        </p:grpSpPr>
        <p:sp>
          <p:nvSpPr>
            <p:cNvPr id="31" name="Google Shape;31;p4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31"/>
          <p:cNvGrpSpPr/>
          <p:nvPr/>
        </p:nvGrpSpPr>
        <p:grpSpPr>
          <a:xfrm>
            <a:off x="105971" y="353826"/>
            <a:ext cx="607259" cy="607239"/>
            <a:chOff x="-414345" y="1353605"/>
            <a:chExt cx="764425" cy="764400"/>
          </a:xfrm>
        </p:grpSpPr>
        <p:sp>
          <p:nvSpPr>
            <p:cNvPr id="334" name="Google Shape;334;p31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31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6" name="Google Shape;336;p31"/>
          <p:cNvSpPr/>
          <p:nvPr/>
        </p:nvSpPr>
        <p:spPr>
          <a:xfrm>
            <a:off x="8047849" y="2248700"/>
            <a:ext cx="1012850" cy="995649"/>
          </a:xfrm>
          <a:custGeom>
            <a:avLst/>
            <a:gdLst/>
            <a:ahLst/>
            <a:cxnLst/>
            <a:rect l="l" t="t" r="r" b="b"/>
            <a:pathLst>
              <a:path w="331" h="325" extrusionOk="0">
                <a:moveTo>
                  <a:pt x="103" y="289"/>
                </a:moveTo>
                <a:cubicBezTo>
                  <a:pt x="174" y="325"/>
                  <a:pt x="260" y="296"/>
                  <a:pt x="296" y="225"/>
                </a:cubicBezTo>
                <a:cubicBezTo>
                  <a:pt x="331" y="154"/>
                  <a:pt x="302" y="67"/>
                  <a:pt x="231" y="32"/>
                </a:cubicBezTo>
                <a:cubicBezTo>
                  <a:pt x="166" y="0"/>
                  <a:pt x="89" y="21"/>
                  <a:pt x="49" y="79"/>
                </a:cubicBezTo>
                <a:cubicBezTo>
                  <a:pt x="27" y="78"/>
                  <a:pt x="27" y="78"/>
                  <a:pt x="27" y="78"/>
                </a:cubicBezTo>
                <a:cubicBezTo>
                  <a:pt x="0" y="77"/>
                  <a:pt x="0" y="77"/>
                  <a:pt x="0" y="77"/>
                </a:cubicBezTo>
                <a:cubicBezTo>
                  <a:pt x="17" y="98"/>
                  <a:pt x="17" y="98"/>
                  <a:pt x="17" y="98"/>
                </a:cubicBezTo>
                <a:cubicBezTo>
                  <a:pt x="31" y="116"/>
                  <a:pt x="31" y="116"/>
                  <a:pt x="31" y="116"/>
                </a:cubicBezTo>
                <a:cubicBezTo>
                  <a:pt x="9" y="183"/>
                  <a:pt x="38" y="257"/>
                  <a:pt x="103" y="2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7" name="Google Shape;337;p31"/>
          <p:cNvGrpSpPr/>
          <p:nvPr/>
        </p:nvGrpSpPr>
        <p:grpSpPr>
          <a:xfrm>
            <a:off x="8399460" y="2474040"/>
            <a:ext cx="309734" cy="544979"/>
            <a:chOff x="7540732" y="459678"/>
            <a:chExt cx="526669" cy="926677"/>
          </a:xfrm>
        </p:grpSpPr>
        <p:sp>
          <p:nvSpPr>
            <p:cNvPr id="338" name="Google Shape;338;p31"/>
            <p:cNvSpPr/>
            <p:nvPr/>
          </p:nvSpPr>
          <p:spPr>
            <a:xfrm>
              <a:off x="7540732" y="459678"/>
              <a:ext cx="526669" cy="643936"/>
            </a:xfrm>
            <a:custGeom>
              <a:avLst/>
              <a:gdLst/>
              <a:ahLst/>
              <a:cxnLst/>
              <a:rect l="l" t="t" r="r" b="b"/>
              <a:pathLst>
                <a:path w="114" h="140" extrusionOk="0">
                  <a:moveTo>
                    <a:pt x="57" y="140"/>
                  </a:moveTo>
                  <a:cubicBezTo>
                    <a:pt x="47" y="140"/>
                    <a:pt x="40" y="132"/>
                    <a:pt x="40" y="12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86"/>
                    <a:pt x="47" y="78"/>
                    <a:pt x="57" y="78"/>
                  </a:cubicBezTo>
                  <a:cubicBezTo>
                    <a:pt x="69" y="78"/>
                    <a:pt x="79" y="69"/>
                    <a:pt x="79" y="57"/>
                  </a:cubicBezTo>
                  <a:cubicBezTo>
                    <a:pt x="79" y="45"/>
                    <a:pt x="69" y="35"/>
                    <a:pt x="57" y="35"/>
                  </a:cubicBezTo>
                  <a:cubicBezTo>
                    <a:pt x="45" y="35"/>
                    <a:pt x="36" y="45"/>
                    <a:pt x="36" y="57"/>
                  </a:cubicBezTo>
                  <a:cubicBezTo>
                    <a:pt x="36" y="67"/>
                    <a:pt x="28" y="75"/>
                    <a:pt x="18" y="75"/>
                  </a:cubicBezTo>
                  <a:cubicBezTo>
                    <a:pt x="8" y="75"/>
                    <a:pt x="0" y="67"/>
                    <a:pt x="0" y="57"/>
                  </a:cubicBezTo>
                  <a:cubicBezTo>
                    <a:pt x="0" y="26"/>
                    <a:pt x="26" y="0"/>
                    <a:pt x="57" y="0"/>
                  </a:cubicBezTo>
                  <a:cubicBezTo>
                    <a:pt x="88" y="0"/>
                    <a:pt x="114" y="26"/>
                    <a:pt x="114" y="57"/>
                  </a:cubicBezTo>
                  <a:cubicBezTo>
                    <a:pt x="114" y="82"/>
                    <a:pt x="97" y="103"/>
                    <a:pt x="75" y="111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5" y="132"/>
                    <a:pt x="67" y="140"/>
                    <a:pt x="57" y="1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7721977" y="1173955"/>
              <a:ext cx="212400" cy="21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0" name="Google Shape;340;p31"/>
          <p:cNvGrpSpPr/>
          <p:nvPr/>
        </p:nvGrpSpPr>
        <p:grpSpPr>
          <a:xfrm>
            <a:off x="6898628" y="3435934"/>
            <a:ext cx="3064275" cy="3064173"/>
            <a:chOff x="-414345" y="1353605"/>
            <a:chExt cx="764425" cy="764400"/>
          </a:xfrm>
        </p:grpSpPr>
        <p:sp>
          <p:nvSpPr>
            <p:cNvPr id="341" name="Google Shape;341;p31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31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43" name="Google Shape;34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999987">
            <a:off x="6044358" y="4140638"/>
            <a:ext cx="1069909" cy="926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5055284" y="355704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1583300" y="355704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4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1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39" name="Google Shape;39;p5"/>
          <p:cNvGrpSpPr/>
          <p:nvPr/>
        </p:nvGrpSpPr>
        <p:grpSpPr>
          <a:xfrm>
            <a:off x="3481646" y="4536251"/>
            <a:ext cx="607259" cy="607239"/>
            <a:chOff x="-414345" y="1353605"/>
            <a:chExt cx="764425" cy="764400"/>
          </a:xfrm>
        </p:grpSpPr>
        <p:sp>
          <p:nvSpPr>
            <p:cNvPr id="40" name="Google Shape;40;p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" name="Google Shape;42;p5"/>
          <p:cNvGrpSpPr/>
          <p:nvPr/>
        </p:nvGrpSpPr>
        <p:grpSpPr>
          <a:xfrm>
            <a:off x="105971" y="3539776"/>
            <a:ext cx="607259" cy="607239"/>
            <a:chOff x="-414345" y="1353605"/>
            <a:chExt cx="764425" cy="764400"/>
          </a:xfrm>
        </p:grpSpPr>
        <p:sp>
          <p:nvSpPr>
            <p:cNvPr id="43" name="Google Shape;43;p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" name="Google Shape;45;p5"/>
          <p:cNvGrpSpPr/>
          <p:nvPr/>
        </p:nvGrpSpPr>
        <p:grpSpPr>
          <a:xfrm>
            <a:off x="8430771" y="1084851"/>
            <a:ext cx="607259" cy="607239"/>
            <a:chOff x="-414345" y="1353605"/>
            <a:chExt cx="764425" cy="764400"/>
          </a:xfrm>
        </p:grpSpPr>
        <p:sp>
          <p:nvSpPr>
            <p:cNvPr id="46" name="Google Shape;46;p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0" name="Google Shape;50;p6"/>
          <p:cNvGrpSpPr/>
          <p:nvPr/>
        </p:nvGrpSpPr>
        <p:grpSpPr>
          <a:xfrm>
            <a:off x="105971" y="4203501"/>
            <a:ext cx="607259" cy="607239"/>
            <a:chOff x="-414345" y="1353605"/>
            <a:chExt cx="764425" cy="764400"/>
          </a:xfrm>
        </p:grpSpPr>
        <p:sp>
          <p:nvSpPr>
            <p:cNvPr id="51" name="Google Shape;51;p6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6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" name="Google Shape;53;p6"/>
          <p:cNvGrpSpPr/>
          <p:nvPr/>
        </p:nvGrpSpPr>
        <p:grpSpPr>
          <a:xfrm>
            <a:off x="8430771" y="122851"/>
            <a:ext cx="607259" cy="607239"/>
            <a:chOff x="-414345" y="1353605"/>
            <a:chExt cx="764425" cy="764400"/>
          </a:xfrm>
        </p:grpSpPr>
        <p:sp>
          <p:nvSpPr>
            <p:cNvPr id="54" name="Google Shape;54;p6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6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ubTitle" idx="1"/>
          </p:nvPr>
        </p:nvSpPr>
        <p:spPr>
          <a:xfrm>
            <a:off x="720000" y="20853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59" name="Google Shape;59;p7"/>
          <p:cNvGrpSpPr/>
          <p:nvPr/>
        </p:nvGrpSpPr>
        <p:grpSpPr>
          <a:xfrm>
            <a:off x="112746" y="292401"/>
            <a:ext cx="607259" cy="607239"/>
            <a:chOff x="-414345" y="1353605"/>
            <a:chExt cx="764425" cy="764400"/>
          </a:xfrm>
        </p:grpSpPr>
        <p:sp>
          <p:nvSpPr>
            <p:cNvPr id="60" name="Google Shape;60;p7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" name="Google Shape;62;p7"/>
          <p:cNvGrpSpPr/>
          <p:nvPr/>
        </p:nvGrpSpPr>
        <p:grpSpPr>
          <a:xfrm>
            <a:off x="3758396" y="4536251"/>
            <a:ext cx="607259" cy="607239"/>
            <a:chOff x="-414345" y="1353605"/>
            <a:chExt cx="764425" cy="764400"/>
          </a:xfrm>
        </p:grpSpPr>
        <p:sp>
          <p:nvSpPr>
            <p:cNvPr id="63" name="Google Shape;63;p7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7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1768550" y="15710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7" name="Google Shape;67;p8"/>
          <p:cNvGrpSpPr/>
          <p:nvPr/>
        </p:nvGrpSpPr>
        <p:grpSpPr>
          <a:xfrm>
            <a:off x="8430771" y="1798676"/>
            <a:ext cx="607259" cy="607239"/>
            <a:chOff x="-414345" y="1353605"/>
            <a:chExt cx="764425" cy="764400"/>
          </a:xfrm>
        </p:grpSpPr>
        <p:sp>
          <p:nvSpPr>
            <p:cNvPr id="68" name="Google Shape;68;p8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" name="Google Shape;70;p8"/>
          <p:cNvGrpSpPr/>
          <p:nvPr/>
        </p:nvGrpSpPr>
        <p:grpSpPr>
          <a:xfrm>
            <a:off x="322646" y="3671676"/>
            <a:ext cx="607259" cy="607239"/>
            <a:chOff x="-414345" y="1353605"/>
            <a:chExt cx="764425" cy="764400"/>
          </a:xfrm>
        </p:grpSpPr>
        <p:sp>
          <p:nvSpPr>
            <p:cNvPr id="71" name="Google Shape;71;p8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2135550" y="1214266"/>
            <a:ext cx="4872900" cy="152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2135550" y="2890475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" name="Google Shape;76;p9"/>
          <p:cNvGrpSpPr/>
          <p:nvPr/>
        </p:nvGrpSpPr>
        <p:grpSpPr>
          <a:xfrm>
            <a:off x="8393371" y="3075101"/>
            <a:ext cx="607259" cy="607239"/>
            <a:chOff x="-414345" y="1353605"/>
            <a:chExt cx="764425" cy="764400"/>
          </a:xfrm>
        </p:grpSpPr>
        <p:sp>
          <p:nvSpPr>
            <p:cNvPr id="77" name="Google Shape;77;p9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9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0"/>
          <p:cNvSpPr txBox="1">
            <a:spLocks noGrp="1"/>
          </p:cNvSpPr>
          <p:nvPr>
            <p:ph type="title"/>
          </p:nvPr>
        </p:nvSpPr>
        <p:spPr>
          <a:xfrm>
            <a:off x="713225" y="3990625"/>
            <a:ext cx="7717500" cy="613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buntu"/>
              <a:buNone/>
              <a:defRPr sz="30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5"/>
          <p:cNvSpPr/>
          <p:nvPr/>
        </p:nvSpPr>
        <p:spPr>
          <a:xfrm>
            <a:off x="7924349" y="226025"/>
            <a:ext cx="1012850" cy="995649"/>
          </a:xfrm>
          <a:custGeom>
            <a:avLst/>
            <a:gdLst/>
            <a:ahLst/>
            <a:cxnLst/>
            <a:rect l="l" t="t" r="r" b="b"/>
            <a:pathLst>
              <a:path w="331" h="325" extrusionOk="0">
                <a:moveTo>
                  <a:pt x="103" y="289"/>
                </a:moveTo>
                <a:cubicBezTo>
                  <a:pt x="174" y="325"/>
                  <a:pt x="260" y="296"/>
                  <a:pt x="296" y="225"/>
                </a:cubicBezTo>
                <a:cubicBezTo>
                  <a:pt x="331" y="154"/>
                  <a:pt x="302" y="67"/>
                  <a:pt x="231" y="32"/>
                </a:cubicBezTo>
                <a:cubicBezTo>
                  <a:pt x="166" y="0"/>
                  <a:pt x="89" y="21"/>
                  <a:pt x="49" y="79"/>
                </a:cubicBezTo>
                <a:cubicBezTo>
                  <a:pt x="27" y="78"/>
                  <a:pt x="27" y="78"/>
                  <a:pt x="27" y="78"/>
                </a:cubicBezTo>
                <a:cubicBezTo>
                  <a:pt x="0" y="77"/>
                  <a:pt x="0" y="77"/>
                  <a:pt x="0" y="77"/>
                </a:cubicBezTo>
                <a:cubicBezTo>
                  <a:pt x="17" y="98"/>
                  <a:pt x="17" y="98"/>
                  <a:pt x="17" y="98"/>
                </a:cubicBezTo>
                <a:cubicBezTo>
                  <a:pt x="31" y="116"/>
                  <a:pt x="31" y="116"/>
                  <a:pt x="31" y="116"/>
                </a:cubicBezTo>
                <a:cubicBezTo>
                  <a:pt x="9" y="183"/>
                  <a:pt x="38" y="257"/>
                  <a:pt x="103" y="2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35"/>
          <p:cNvSpPr txBox="1">
            <a:spLocks noGrp="1"/>
          </p:cNvSpPr>
          <p:nvPr>
            <p:ph type="ctrTitle"/>
          </p:nvPr>
        </p:nvSpPr>
        <p:spPr>
          <a:xfrm>
            <a:off x="1578225" y="1221675"/>
            <a:ext cx="5987700" cy="20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NECT Project (40%)</a:t>
            </a:r>
          </a:p>
        </p:txBody>
      </p:sp>
      <p:sp>
        <p:nvSpPr>
          <p:cNvPr id="356" name="Google Shape;356;p35"/>
          <p:cNvSpPr txBox="1">
            <a:spLocks noGrp="1"/>
          </p:cNvSpPr>
          <p:nvPr>
            <p:ph type="subTitle" idx="1"/>
          </p:nvPr>
        </p:nvSpPr>
        <p:spPr>
          <a:xfrm>
            <a:off x="2608725" y="3446025"/>
            <a:ext cx="3926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By: Shubham,  Xin Yu, Tevian, </a:t>
            </a:r>
            <a:r>
              <a:rPr lang="en-US"/>
              <a:t>Yi Jie</a:t>
            </a:r>
          </a:p>
        </p:txBody>
      </p:sp>
      <p:grpSp>
        <p:nvGrpSpPr>
          <p:cNvPr id="357" name="Google Shape;357;p35"/>
          <p:cNvGrpSpPr/>
          <p:nvPr/>
        </p:nvGrpSpPr>
        <p:grpSpPr>
          <a:xfrm>
            <a:off x="8275960" y="451365"/>
            <a:ext cx="309734" cy="544979"/>
            <a:chOff x="7540732" y="459678"/>
            <a:chExt cx="526669" cy="926677"/>
          </a:xfrm>
        </p:grpSpPr>
        <p:sp>
          <p:nvSpPr>
            <p:cNvPr id="358" name="Google Shape;358;p35"/>
            <p:cNvSpPr/>
            <p:nvPr/>
          </p:nvSpPr>
          <p:spPr>
            <a:xfrm>
              <a:off x="7540732" y="459678"/>
              <a:ext cx="526669" cy="643936"/>
            </a:xfrm>
            <a:custGeom>
              <a:avLst/>
              <a:gdLst/>
              <a:ahLst/>
              <a:cxnLst/>
              <a:rect l="l" t="t" r="r" b="b"/>
              <a:pathLst>
                <a:path w="114" h="140" extrusionOk="0">
                  <a:moveTo>
                    <a:pt x="57" y="140"/>
                  </a:moveTo>
                  <a:cubicBezTo>
                    <a:pt x="47" y="140"/>
                    <a:pt x="40" y="132"/>
                    <a:pt x="40" y="12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86"/>
                    <a:pt x="47" y="78"/>
                    <a:pt x="57" y="78"/>
                  </a:cubicBezTo>
                  <a:cubicBezTo>
                    <a:pt x="69" y="78"/>
                    <a:pt x="79" y="69"/>
                    <a:pt x="79" y="57"/>
                  </a:cubicBezTo>
                  <a:cubicBezTo>
                    <a:pt x="79" y="45"/>
                    <a:pt x="69" y="35"/>
                    <a:pt x="57" y="35"/>
                  </a:cubicBezTo>
                  <a:cubicBezTo>
                    <a:pt x="45" y="35"/>
                    <a:pt x="36" y="45"/>
                    <a:pt x="36" y="57"/>
                  </a:cubicBezTo>
                  <a:cubicBezTo>
                    <a:pt x="36" y="67"/>
                    <a:pt x="28" y="75"/>
                    <a:pt x="18" y="75"/>
                  </a:cubicBezTo>
                  <a:cubicBezTo>
                    <a:pt x="8" y="75"/>
                    <a:pt x="0" y="67"/>
                    <a:pt x="0" y="57"/>
                  </a:cubicBezTo>
                  <a:cubicBezTo>
                    <a:pt x="0" y="26"/>
                    <a:pt x="26" y="0"/>
                    <a:pt x="57" y="0"/>
                  </a:cubicBezTo>
                  <a:cubicBezTo>
                    <a:pt x="88" y="0"/>
                    <a:pt x="114" y="26"/>
                    <a:pt x="114" y="57"/>
                  </a:cubicBezTo>
                  <a:cubicBezTo>
                    <a:pt x="114" y="82"/>
                    <a:pt x="97" y="103"/>
                    <a:pt x="75" y="111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5" y="132"/>
                    <a:pt x="67" y="140"/>
                    <a:pt x="57" y="1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7721977" y="1173955"/>
              <a:ext cx="212400" cy="21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60" name="Google Shape;360;p35"/>
          <p:cNvCxnSpPr/>
          <p:nvPr/>
        </p:nvCxnSpPr>
        <p:spPr>
          <a:xfrm>
            <a:off x="3212700" y="3317525"/>
            <a:ext cx="2718600" cy="5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1" name="Google Shape;361;p35"/>
          <p:cNvSpPr/>
          <p:nvPr/>
        </p:nvSpPr>
        <p:spPr>
          <a:xfrm flipH="1">
            <a:off x="362799" y="2507950"/>
            <a:ext cx="1012850" cy="995649"/>
          </a:xfrm>
          <a:custGeom>
            <a:avLst/>
            <a:gdLst/>
            <a:ahLst/>
            <a:cxnLst/>
            <a:rect l="l" t="t" r="r" b="b"/>
            <a:pathLst>
              <a:path w="331" h="325" extrusionOk="0">
                <a:moveTo>
                  <a:pt x="103" y="289"/>
                </a:moveTo>
                <a:cubicBezTo>
                  <a:pt x="174" y="325"/>
                  <a:pt x="260" y="296"/>
                  <a:pt x="296" y="225"/>
                </a:cubicBezTo>
                <a:cubicBezTo>
                  <a:pt x="331" y="154"/>
                  <a:pt x="302" y="67"/>
                  <a:pt x="231" y="32"/>
                </a:cubicBezTo>
                <a:cubicBezTo>
                  <a:pt x="166" y="0"/>
                  <a:pt x="89" y="21"/>
                  <a:pt x="49" y="79"/>
                </a:cubicBezTo>
                <a:cubicBezTo>
                  <a:pt x="27" y="78"/>
                  <a:pt x="27" y="78"/>
                  <a:pt x="27" y="78"/>
                </a:cubicBezTo>
                <a:cubicBezTo>
                  <a:pt x="0" y="77"/>
                  <a:pt x="0" y="77"/>
                  <a:pt x="0" y="77"/>
                </a:cubicBezTo>
                <a:cubicBezTo>
                  <a:pt x="17" y="98"/>
                  <a:pt x="17" y="98"/>
                  <a:pt x="17" y="98"/>
                </a:cubicBezTo>
                <a:cubicBezTo>
                  <a:pt x="31" y="116"/>
                  <a:pt x="31" y="116"/>
                  <a:pt x="31" y="116"/>
                </a:cubicBezTo>
                <a:cubicBezTo>
                  <a:pt x="9" y="183"/>
                  <a:pt x="38" y="257"/>
                  <a:pt x="103" y="2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2" name="Google Shape;362;p35"/>
          <p:cNvGrpSpPr/>
          <p:nvPr/>
        </p:nvGrpSpPr>
        <p:grpSpPr>
          <a:xfrm>
            <a:off x="714410" y="2733290"/>
            <a:ext cx="309734" cy="544979"/>
            <a:chOff x="7540732" y="459678"/>
            <a:chExt cx="526669" cy="926677"/>
          </a:xfrm>
        </p:grpSpPr>
        <p:sp>
          <p:nvSpPr>
            <p:cNvPr id="363" name="Google Shape;363;p35"/>
            <p:cNvSpPr/>
            <p:nvPr/>
          </p:nvSpPr>
          <p:spPr>
            <a:xfrm>
              <a:off x="7540732" y="459678"/>
              <a:ext cx="526669" cy="643936"/>
            </a:xfrm>
            <a:custGeom>
              <a:avLst/>
              <a:gdLst/>
              <a:ahLst/>
              <a:cxnLst/>
              <a:rect l="l" t="t" r="r" b="b"/>
              <a:pathLst>
                <a:path w="114" h="140" extrusionOk="0">
                  <a:moveTo>
                    <a:pt x="57" y="140"/>
                  </a:moveTo>
                  <a:cubicBezTo>
                    <a:pt x="47" y="140"/>
                    <a:pt x="40" y="132"/>
                    <a:pt x="40" y="12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86"/>
                    <a:pt x="47" y="78"/>
                    <a:pt x="57" y="78"/>
                  </a:cubicBezTo>
                  <a:cubicBezTo>
                    <a:pt x="69" y="78"/>
                    <a:pt x="79" y="69"/>
                    <a:pt x="79" y="57"/>
                  </a:cubicBezTo>
                  <a:cubicBezTo>
                    <a:pt x="79" y="45"/>
                    <a:pt x="69" y="35"/>
                    <a:pt x="57" y="35"/>
                  </a:cubicBezTo>
                  <a:cubicBezTo>
                    <a:pt x="45" y="35"/>
                    <a:pt x="36" y="45"/>
                    <a:pt x="36" y="57"/>
                  </a:cubicBezTo>
                  <a:cubicBezTo>
                    <a:pt x="36" y="67"/>
                    <a:pt x="28" y="75"/>
                    <a:pt x="18" y="75"/>
                  </a:cubicBezTo>
                  <a:cubicBezTo>
                    <a:pt x="8" y="75"/>
                    <a:pt x="0" y="67"/>
                    <a:pt x="0" y="57"/>
                  </a:cubicBezTo>
                  <a:cubicBezTo>
                    <a:pt x="0" y="26"/>
                    <a:pt x="26" y="0"/>
                    <a:pt x="57" y="0"/>
                  </a:cubicBezTo>
                  <a:cubicBezTo>
                    <a:pt x="88" y="0"/>
                    <a:pt x="114" y="26"/>
                    <a:pt x="114" y="57"/>
                  </a:cubicBezTo>
                  <a:cubicBezTo>
                    <a:pt x="114" y="82"/>
                    <a:pt x="97" y="103"/>
                    <a:pt x="75" y="111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5" y="132"/>
                    <a:pt x="67" y="140"/>
                    <a:pt x="57" y="1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7721977" y="1173955"/>
              <a:ext cx="212400" cy="21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5" name="Google Shape;365;p35"/>
          <p:cNvGrpSpPr/>
          <p:nvPr/>
        </p:nvGrpSpPr>
        <p:grpSpPr>
          <a:xfrm>
            <a:off x="-1517860" y="3601774"/>
            <a:ext cx="3064275" cy="3064173"/>
            <a:chOff x="-414345" y="1353605"/>
            <a:chExt cx="764425" cy="764400"/>
          </a:xfrm>
        </p:grpSpPr>
        <p:sp>
          <p:nvSpPr>
            <p:cNvPr id="366" name="Google Shape;366;p3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3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8" name="Google Shape;368;p35"/>
          <p:cNvGrpSpPr/>
          <p:nvPr/>
        </p:nvGrpSpPr>
        <p:grpSpPr>
          <a:xfrm>
            <a:off x="7597715" y="3601774"/>
            <a:ext cx="3064275" cy="3064173"/>
            <a:chOff x="-414345" y="1353605"/>
            <a:chExt cx="764425" cy="764400"/>
          </a:xfrm>
        </p:grpSpPr>
        <p:sp>
          <p:nvSpPr>
            <p:cNvPr id="369" name="Google Shape;369;p35"/>
            <p:cNvSpPr/>
            <p:nvPr/>
          </p:nvSpPr>
          <p:spPr>
            <a:xfrm rot="10800000">
              <a:off x="-414345" y="1353605"/>
              <a:ext cx="764425" cy="764400"/>
            </a:xfrm>
            <a:custGeom>
              <a:avLst/>
              <a:gdLst/>
              <a:ahLst/>
              <a:cxnLst/>
              <a:rect l="l" t="t" r="r" b="b"/>
              <a:pathLst>
                <a:path w="230" h="230" extrusionOk="0">
                  <a:moveTo>
                    <a:pt x="230" y="142"/>
                  </a:moveTo>
                  <a:cubicBezTo>
                    <a:pt x="230" y="89"/>
                    <a:pt x="230" y="89"/>
                    <a:pt x="230" y="89"/>
                  </a:cubicBezTo>
                  <a:cubicBezTo>
                    <a:pt x="210" y="89"/>
                    <a:pt x="210" y="89"/>
                    <a:pt x="210" y="89"/>
                  </a:cubicBezTo>
                  <a:cubicBezTo>
                    <a:pt x="208" y="81"/>
                    <a:pt x="205" y="74"/>
                    <a:pt x="201" y="67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178" y="15"/>
                    <a:pt x="178" y="15"/>
                    <a:pt x="178" y="1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57" y="26"/>
                    <a:pt x="149" y="22"/>
                    <a:pt x="142" y="2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1" y="22"/>
                    <a:pt x="74" y="26"/>
                    <a:pt x="67" y="29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5" y="74"/>
                    <a:pt x="22" y="81"/>
                    <a:pt x="2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2" y="149"/>
                    <a:pt x="25" y="157"/>
                    <a:pt x="29" y="164"/>
                  </a:cubicBezTo>
                  <a:cubicBezTo>
                    <a:pt x="15" y="178"/>
                    <a:pt x="15" y="178"/>
                    <a:pt x="15" y="178"/>
                  </a:cubicBezTo>
                  <a:cubicBezTo>
                    <a:pt x="53" y="215"/>
                    <a:pt x="53" y="215"/>
                    <a:pt x="53" y="215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74" y="205"/>
                    <a:pt x="81" y="208"/>
                    <a:pt x="89" y="210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142" y="230"/>
                    <a:pt x="142" y="230"/>
                    <a:pt x="142" y="230"/>
                  </a:cubicBezTo>
                  <a:cubicBezTo>
                    <a:pt x="142" y="210"/>
                    <a:pt x="142" y="210"/>
                    <a:pt x="142" y="210"/>
                  </a:cubicBezTo>
                  <a:cubicBezTo>
                    <a:pt x="149" y="208"/>
                    <a:pt x="157" y="205"/>
                    <a:pt x="164" y="201"/>
                  </a:cubicBezTo>
                  <a:cubicBezTo>
                    <a:pt x="178" y="215"/>
                    <a:pt x="178" y="215"/>
                    <a:pt x="178" y="215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5" y="157"/>
                    <a:pt x="208" y="149"/>
                    <a:pt x="210" y="142"/>
                  </a:cubicBezTo>
                  <a:lnTo>
                    <a:pt x="230" y="142"/>
                  </a:lnTo>
                  <a:close/>
                  <a:moveTo>
                    <a:pt x="115" y="192"/>
                  </a:moveTo>
                  <a:cubicBezTo>
                    <a:pt x="73" y="192"/>
                    <a:pt x="38" y="158"/>
                    <a:pt x="38" y="115"/>
                  </a:cubicBezTo>
                  <a:cubicBezTo>
                    <a:pt x="38" y="73"/>
                    <a:pt x="73" y="38"/>
                    <a:pt x="115" y="38"/>
                  </a:cubicBezTo>
                  <a:cubicBezTo>
                    <a:pt x="158" y="38"/>
                    <a:pt x="192" y="73"/>
                    <a:pt x="192" y="115"/>
                  </a:cubicBezTo>
                  <a:cubicBezTo>
                    <a:pt x="192" y="158"/>
                    <a:pt x="158" y="192"/>
                    <a:pt x="115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 rot="10800000">
              <a:off x="-263059" y="1505171"/>
              <a:ext cx="461700" cy="46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71" name="Google Shape;37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99340">
            <a:off x="301050" y="269775"/>
            <a:ext cx="1193874" cy="69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413666">
            <a:off x="7690997" y="1707200"/>
            <a:ext cx="1398600" cy="87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2193397" y="757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Wireless Connectivity</a:t>
            </a: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5CCDE2-D1F0-1CEC-C88E-ED509819C88B}"/>
              </a:ext>
            </a:extLst>
          </p:cNvPr>
          <p:cNvGrpSpPr/>
          <p:nvPr/>
        </p:nvGrpSpPr>
        <p:grpSpPr>
          <a:xfrm>
            <a:off x="395417" y="320224"/>
            <a:ext cx="1468700" cy="1443750"/>
            <a:chOff x="743675" y="275575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743675" y="275575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852363" y="539500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02</a:t>
              </a: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D0F5E2D-7A57-3C08-EE68-2DE6B5BA4B18}"/>
              </a:ext>
            </a:extLst>
          </p:cNvPr>
          <p:cNvSpPr txBox="1"/>
          <p:nvPr/>
        </p:nvSpPr>
        <p:spPr>
          <a:xfrm>
            <a:off x="1126860" y="1877916"/>
            <a:ext cx="2951771" cy="24622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Ubuntu"/>
              </a:rPr>
              <a:t>Solar panel:</a:t>
            </a:r>
          </a:p>
          <a:p>
            <a:r>
              <a:rPr lang="en-US">
                <a:latin typeface="Ubuntu"/>
              </a:rPr>
              <a:t>-We installed a big, high-quality solar panel on the rooftop of the house, with a battery in the attic.</a:t>
            </a:r>
          </a:p>
          <a:p>
            <a:br>
              <a:rPr lang="en-US">
                <a:latin typeface="Ubuntu"/>
              </a:rPr>
            </a:br>
            <a:r>
              <a:rPr lang="en-US" b="1">
                <a:latin typeface="Ubuntu"/>
              </a:rPr>
              <a:t>Why?</a:t>
            </a:r>
          </a:p>
          <a:p>
            <a:r>
              <a:rPr lang="en-US">
                <a:latin typeface="Ubuntu"/>
              </a:rPr>
              <a:t>Installing it helps to contribute to around </a:t>
            </a:r>
            <a:r>
              <a:rPr lang="en-US" u="sng">
                <a:latin typeface="Ubuntu"/>
              </a:rPr>
              <a:t>20-25% of the total energy needs</a:t>
            </a:r>
            <a:r>
              <a:rPr lang="en-US">
                <a:latin typeface="Ubuntu"/>
              </a:rPr>
              <a:t> and cuts carbon emission whilst being </a:t>
            </a:r>
            <a:r>
              <a:rPr lang="en-US" u="sng">
                <a:latin typeface="Ubuntu"/>
              </a:rPr>
              <a:t>environmentally friendly</a:t>
            </a:r>
            <a:r>
              <a:rPr lang="en-US">
                <a:latin typeface="Ubuntu"/>
              </a:rPr>
              <a:t>.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4F74AE-A0F0-BFC3-7568-E8C4B1034ECA}"/>
              </a:ext>
            </a:extLst>
          </p:cNvPr>
          <p:cNvSpPr txBox="1"/>
          <p:nvPr/>
        </p:nvSpPr>
        <p:spPr>
          <a:xfrm>
            <a:off x="4570899" y="1877916"/>
            <a:ext cx="22373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b="1">
              <a:latin typeface="Ubuntu"/>
            </a:endParaRP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BD0F5E2D-7A57-3C08-EE68-2DE6B5BA4B18}"/>
              </a:ext>
            </a:extLst>
          </p:cNvPr>
          <p:cNvSpPr txBox="1"/>
          <p:nvPr/>
        </p:nvSpPr>
        <p:spPr>
          <a:xfrm>
            <a:off x="4826570" y="1877916"/>
            <a:ext cx="3493192" cy="181588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>
                <a:latin typeface="Ubuntu"/>
                <a:cs typeface="Segoe UI"/>
              </a:rPr>
              <a:t>Webcam camera:</a:t>
            </a:r>
          </a:p>
          <a:p>
            <a:r>
              <a:rPr lang="en-US">
                <a:latin typeface="Ubuntu"/>
                <a:cs typeface="Segoe UI"/>
              </a:rPr>
              <a:t>-We used a webcam camera to identify any intruders/person trying to steal any personal data.</a:t>
            </a:r>
          </a:p>
          <a:p>
            <a:endParaRPr lang="en-US">
              <a:latin typeface="Ubuntu"/>
              <a:cs typeface="Segoe UI"/>
            </a:endParaRPr>
          </a:p>
          <a:p>
            <a:r>
              <a:rPr lang="en-US" b="1">
                <a:latin typeface="Ubuntu"/>
                <a:cs typeface="Segoe UI"/>
              </a:rPr>
              <a:t>Why?</a:t>
            </a:r>
          </a:p>
          <a:p>
            <a:r>
              <a:rPr lang="en-US">
                <a:latin typeface="Ubuntu"/>
                <a:cs typeface="Segoe UI"/>
              </a:rPr>
              <a:t>As a </a:t>
            </a:r>
            <a:r>
              <a:rPr lang="en-US" u="sng">
                <a:latin typeface="Ubuntu"/>
                <a:cs typeface="Segoe UI"/>
              </a:rPr>
              <a:t>physical security measure</a:t>
            </a:r>
            <a:r>
              <a:rPr lang="en-US">
                <a:latin typeface="Ubuntu"/>
                <a:cs typeface="Segoe UI"/>
              </a:rPr>
              <a:t> to prevent the loss of personal data.</a:t>
            </a:r>
          </a:p>
        </p:txBody>
      </p:sp>
    </p:spTree>
    <p:extLst>
      <p:ext uri="{BB962C8B-B14F-4D97-AF65-F5344CB8AC3E}">
        <p14:creationId xmlns:p14="http://schemas.microsoft.com/office/powerpoint/2010/main" val="160502289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2193397" y="757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Wireless Connectivity</a:t>
            </a: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5CCDE2-D1F0-1CEC-C88E-ED509819C88B}"/>
              </a:ext>
            </a:extLst>
          </p:cNvPr>
          <p:cNvGrpSpPr/>
          <p:nvPr/>
        </p:nvGrpSpPr>
        <p:grpSpPr>
          <a:xfrm>
            <a:off x="395417" y="320224"/>
            <a:ext cx="1468700" cy="1443750"/>
            <a:chOff x="743675" y="275575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743675" y="275575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852363" y="539500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02</a:t>
              </a: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D0F5E2D-7A57-3C08-EE68-2DE6B5BA4B18}"/>
              </a:ext>
            </a:extLst>
          </p:cNvPr>
          <p:cNvSpPr txBox="1"/>
          <p:nvPr/>
        </p:nvSpPr>
        <p:spPr>
          <a:xfrm>
            <a:off x="1133745" y="1877916"/>
            <a:ext cx="3055054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Ubuntu"/>
              </a:rPr>
              <a:t>Smart door:</a:t>
            </a:r>
          </a:p>
          <a:p>
            <a:r>
              <a:rPr lang="en-US">
                <a:latin typeface="Ubuntu"/>
              </a:rPr>
              <a:t>-We used a smart door to prevent intruders/unauthorized personnel from entering the rooms containing the data.</a:t>
            </a:r>
          </a:p>
          <a:p>
            <a:br>
              <a:rPr lang="en-US">
                <a:latin typeface="Ubuntu"/>
              </a:rPr>
            </a:br>
            <a:r>
              <a:rPr lang="en-US" b="1">
                <a:latin typeface="Ubuntu"/>
              </a:rPr>
              <a:t>Why?</a:t>
            </a:r>
          </a:p>
          <a:p>
            <a:r>
              <a:rPr lang="en-US">
                <a:latin typeface="Ubuntu"/>
              </a:rPr>
              <a:t>As a </a:t>
            </a:r>
            <a:r>
              <a:rPr lang="en-US" u="sng">
                <a:latin typeface="Ubuntu"/>
              </a:rPr>
              <a:t>physical security measure</a:t>
            </a:r>
            <a:r>
              <a:rPr lang="en-US">
                <a:latin typeface="Ubuntu"/>
              </a:rPr>
              <a:t> to prevent the loss of personal data.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4F74AE-A0F0-BFC3-7568-E8C4B1034ECA}"/>
              </a:ext>
            </a:extLst>
          </p:cNvPr>
          <p:cNvSpPr txBox="1"/>
          <p:nvPr/>
        </p:nvSpPr>
        <p:spPr>
          <a:xfrm>
            <a:off x="4570899" y="1877916"/>
            <a:ext cx="22373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b="1">
              <a:latin typeface="Ubuntu"/>
            </a:endParaRP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BD0F5E2D-7A57-3C08-EE68-2DE6B5BA4B18}"/>
              </a:ext>
            </a:extLst>
          </p:cNvPr>
          <p:cNvSpPr txBox="1"/>
          <p:nvPr/>
        </p:nvSpPr>
        <p:spPr>
          <a:xfrm>
            <a:off x="4826570" y="1877916"/>
            <a:ext cx="3493192" cy="181588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>
                <a:latin typeface="Ubuntu"/>
                <a:cs typeface="Segoe UI"/>
              </a:rPr>
              <a:t>Smartphone &amp; Laptop:</a:t>
            </a:r>
          </a:p>
          <a:p>
            <a:r>
              <a:rPr lang="en-US">
                <a:latin typeface="Ubuntu"/>
                <a:cs typeface="Segoe UI"/>
              </a:rPr>
              <a:t>-These devices are able to access the AWS cloud via the home gateway and control the IoT devices.</a:t>
            </a:r>
          </a:p>
          <a:p>
            <a:endParaRPr lang="en-US">
              <a:latin typeface="Ubuntu"/>
              <a:cs typeface="Segoe UI"/>
            </a:endParaRPr>
          </a:p>
          <a:p>
            <a:r>
              <a:rPr lang="en-US" b="1">
                <a:latin typeface="Ubuntu"/>
                <a:cs typeface="Segoe UI"/>
              </a:rPr>
              <a:t>Why?</a:t>
            </a:r>
          </a:p>
          <a:p>
            <a:r>
              <a:rPr lang="en-US">
                <a:latin typeface="Ubuntu"/>
                <a:cs typeface="Segoe UI"/>
              </a:rPr>
              <a:t>So that we can view for </a:t>
            </a:r>
            <a:r>
              <a:rPr lang="en-US" err="1">
                <a:latin typeface="Ubuntu"/>
                <a:cs typeface="Segoe UI"/>
              </a:rPr>
              <a:t>e.g</a:t>
            </a:r>
            <a:r>
              <a:rPr lang="en-US">
                <a:latin typeface="Ubuntu"/>
                <a:cs typeface="Segoe UI"/>
              </a:rPr>
              <a:t> webcam camera data.</a:t>
            </a:r>
          </a:p>
        </p:txBody>
      </p:sp>
    </p:spTree>
    <p:extLst>
      <p:ext uri="{BB962C8B-B14F-4D97-AF65-F5344CB8AC3E}">
        <p14:creationId xmlns:p14="http://schemas.microsoft.com/office/powerpoint/2010/main" val="231324507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2193397" y="757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Wired Connectivity</a:t>
            </a: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5CCDE2-D1F0-1CEC-C88E-ED509819C88B}"/>
              </a:ext>
            </a:extLst>
          </p:cNvPr>
          <p:cNvGrpSpPr/>
          <p:nvPr/>
        </p:nvGrpSpPr>
        <p:grpSpPr>
          <a:xfrm>
            <a:off x="395417" y="320224"/>
            <a:ext cx="1468700" cy="1443750"/>
            <a:chOff x="743675" y="275575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743675" y="275575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852363" y="539500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03</a:t>
              </a: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30CA78E-7F8D-7A96-4899-73BB226D2B7B}"/>
              </a:ext>
            </a:extLst>
          </p:cNvPr>
          <p:cNvSpPr txBox="1"/>
          <p:nvPr/>
        </p:nvSpPr>
        <p:spPr>
          <a:xfrm>
            <a:off x="4750124" y="1825279"/>
            <a:ext cx="4276181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Catamaran"/>
              </a:rPr>
              <a:t>Home gateway </a:t>
            </a:r>
          </a:p>
          <a:p>
            <a:r>
              <a:rPr lang="en-US">
                <a:latin typeface="Catamaran"/>
              </a:rPr>
              <a:t>- Home gateway is connected to the main home router using Copper-straight through wire. Home gateway wirelessly connects to IoT devices such as Webcams, Smart Doors, &amp; etc.</a:t>
            </a:r>
          </a:p>
          <a:p>
            <a:endParaRPr lang="en-US" b="1">
              <a:latin typeface="Catamaran"/>
            </a:endParaRPr>
          </a:p>
          <a:p>
            <a:r>
              <a:rPr lang="en-US" b="1">
                <a:latin typeface="Catamaran"/>
              </a:rPr>
              <a:t>Why?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atamaran"/>
              </a:rPr>
              <a:t>Home gateway provides </a:t>
            </a:r>
            <a:r>
              <a:rPr lang="en-US" u="sng">
                <a:latin typeface="Catamaran"/>
              </a:rPr>
              <a:t>connectivity</a:t>
            </a:r>
            <a:r>
              <a:rPr lang="en-US">
                <a:latin typeface="Catamaran"/>
              </a:rPr>
              <a:t> between IoT devices and end devices such as mobile phones.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atamaran"/>
              </a:rPr>
              <a:t>With our phones, we can </a:t>
            </a:r>
            <a:r>
              <a:rPr lang="en-US" u="sng">
                <a:latin typeface="Catamaran"/>
              </a:rPr>
              <a:t>control</a:t>
            </a:r>
            <a:r>
              <a:rPr lang="en-US">
                <a:latin typeface="Catamaran"/>
              </a:rPr>
              <a:t> and </a:t>
            </a:r>
            <a:r>
              <a:rPr lang="en-US" u="sng">
                <a:latin typeface="Catamaran"/>
              </a:rPr>
              <a:t>monitor</a:t>
            </a:r>
            <a:r>
              <a:rPr lang="en-US">
                <a:latin typeface="Catamaran"/>
              </a:rPr>
              <a:t> IoT devices.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atamaran"/>
              </a:rPr>
              <a:t>Facilitates the </a:t>
            </a:r>
            <a:r>
              <a:rPr lang="en-US" u="sng">
                <a:latin typeface="Catamaran"/>
              </a:rPr>
              <a:t>transmission</a:t>
            </a:r>
            <a:r>
              <a:rPr lang="en-US">
                <a:latin typeface="Catamaran"/>
              </a:rPr>
              <a:t> between IoT devices to the cloud (e.g. AWS)</a:t>
            </a:r>
          </a:p>
          <a:p>
            <a:pPr marL="285750" indent="-285750">
              <a:buChar char="•"/>
            </a:pPr>
            <a:endParaRPr lang="en-US">
              <a:latin typeface="Catamar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D53F06-0F0C-6374-4875-88D8137B1EFC}"/>
              </a:ext>
            </a:extLst>
          </p:cNvPr>
          <p:cNvSpPr txBox="1"/>
          <p:nvPr/>
        </p:nvSpPr>
        <p:spPr>
          <a:xfrm>
            <a:off x="395417" y="1825279"/>
            <a:ext cx="4176583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Catamaran"/>
              </a:rPr>
              <a:t>Access point</a:t>
            </a:r>
          </a:p>
          <a:p>
            <a:r>
              <a:rPr lang="en-US" b="1">
                <a:latin typeface="Catamaran"/>
              </a:rPr>
              <a:t>-  </a:t>
            </a:r>
            <a:r>
              <a:rPr lang="en-US">
                <a:latin typeface="Catamaran"/>
              </a:rPr>
              <a:t>Access point is connected to the home router via Copper-straight through wire it also provides wireless connectivity to devices. They act as a </a:t>
            </a:r>
            <a:r>
              <a:rPr lang="en-US" b="1" u="sng">
                <a:latin typeface="Catamaran"/>
              </a:rPr>
              <a:t>central hub </a:t>
            </a:r>
            <a:r>
              <a:rPr lang="en-US">
                <a:latin typeface="Catamaran"/>
              </a:rPr>
              <a:t>connecting laptop or phones to the LAN </a:t>
            </a:r>
            <a:r>
              <a:rPr lang="en-US" u="sng">
                <a:latin typeface="Catamaran"/>
              </a:rPr>
              <a:t>without the use of physical cables</a:t>
            </a:r>
          </a:p>
          <a:p>
            <a:endParaRPr lang="en-US" b="1">
              <a:latin typeface="Catamaran"/>
            </a:endParaRPr>
          </a:p>
          <a:p>
            <a:r>
              <a:rPr lang="en-US" b="1">
                <a:latin typeface="Catamaran"/>
              </a:rPr>
              <a:t>Why?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atamaran"/>
              </a:rPr>
              <a:t>Access point help to </a:t>
            </a:r>
            <a:r>
              <a:rPr lang="en-US" b="1" u="sng">
                <a:latin typeface="Catamaran"/>
              </a:rPr>
              <a:t>expand</a:t>
            </a:r>
            <a:r>
              <a:rPr lang="en-US">
                <a:latin typeface="Catamaran"/>
              </a:rPr>
              <a:t> the coverage area of the 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atamaran"/>
              </a:rPr>
              <a:t>They distribute the network load more evenly, ensuring </a:t>
            </a:r>
            <a:r>
              <a:rPr lang="en-US" b="1" u="sng">
                <a:latin typeface="Catamaran"/>
              </a:rPr>
              <a:t>better performance</a:t>
            </a:r>
            <a:r>
              <a:rPr lang="en-US" b="1">
                <a:latin typeface="Catamaran"/>
              </a:rPr>
              <a:t> </a:t>
            </a:r>
            <a:r>
              <a:rPr lang="en-US">
                <a:latin typeface="Catamaran"/>
              </a:rPr>
              <a:t>and </a:t>
            </a:r>
            <a:r>
              <a:rPr lang="en-US" b="1" u="sng">
                <a:latin typeface="Catamaran"/>
              </a:rPr>
              <a:t>reliability</a:t>
            </a:r>
            <a:r>
              <a:rPr lang="en-US">
                <a:latin typeface="Catamaran"/>
              </a:rPr>
              <a:t> for connected devices.</a:t>
            </a:r>
          </a:p>
          <a:p>
            <a:endParaRPr lang="en-US" b="1">
              <a:latin typeface="Catamaran"/>
            </a:endParaRPr>
          </a:p>
          <a:p>
            <a:endParaRPr lang="en-US" b="1">
              <a:latin typeface="Catamaran"/>
            </a:endParaRPr>
          </a:p>
          <a:p>
            <a:endParaRPr lang="en-US" b="1">
              <a:latin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414798653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2193397" y="757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Wired Connectivity</a:t>
            </a: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5CCDE2-D1F0-1CEC-C88E-ED509819C88B}"/>
              </a:ext>
            </a:extLst>
          </p:cNvPr>
          <p:cNvGrpSpPr/>
          <p:nvPr/>
        </p:nvGrpSpPr>
        <p:grpSpPr>
          <a:xfrm>
            <a:off x="395417" y="320224"/>
            <a:ext cx="1468700" cy="1443750"/>
            <a:chOff x="743675" y="275575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743675" y="275575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852363" y="539500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03</a:t>
              </a: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BD6D900-C63F-0962-A1B0-EF3433D4BCCC}"/>
              </a:ext>
            </a:extLst>
          </p:cNvPr>
          <p:cNvSpPr txBox="1"/>
          <p:nvPr/>
        </p:nvSpPr>
        <p:spPr>
          <a:xfrm>
            <a:off x="710055" y="1807530"/>
            <a:ext cx="3429523" cy="24622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Ubuntu"/>
              </a:rPr>
              <a:t>Mesh router</a:t>
            </a:r>
          </a:p>
          <a:p>
            <a:r>
              <a:rPr lang="en-US">
                <a:latin typeface="Ubuntu"/>
              </a:rPr>
              <a:t>-We used mesh routers to extend Wi-Fi coverage throughout the house, putting it at level 1 &amp; 3 .</a:t>
            </a:r>
          </a:p>
          <a:p>
            <a:endParaRPr lang="en-US">
              <a:latin typeface="Ubuntu"/>
            </a:endParaRPr>
          </a:p>
          <a:p>
            <a:r>
              <a:rPr lang="en-US" b="1">
                <a:latin typeface="Ubuntu"/>
              </a:rPr>
              <a:t>Why? </a:t>
            </a:r>
            <a:endParaRPr lang="en-US"/>
          </a:p>
          <a:p>
            <a:r>
              <a:rPr lang="en-US">
                <a:latin typeface="Ubuntu"/>
              </a:rPr>
              <a:t>To eliminate dead zones, improve signal strength, and ensure consistent and seamless internet access across multiple floors and rooms.</a:t>
            </a:r>
            <a:endParaRPr lang="en-US"/>
          </a:p>
          <a:p>
            <a:endParaRPr lang="en-US">
              <a:latin typeface="Ubuntu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BAF9BD-E956-5D46-24DA-F8C0F1EAB850}"/>
              </a:ext>
            </a:extLst>
          </p:cNvPr>
          <p:cNvSpPr txBox="1"/>
          <p:nvPr/>
        </p:nvSpPr>
        <p:spPr>
          <a:xfrm>
            <a:off x="4856170" y="1763974"/>
            <a:ext cx="3429523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Ubuntu"/>
              </a:rPr>
              <a:t>Switch</a:t>
            </a:r>
          </a:p>
          <a:p>
            <a:r>
              <a:rPr lang="en-US">
                <a:latin typeface="Ubuntu"/>
              </a:rPr>
              <a:t>-We used switches to connect several devices such as 2 PCs and 2 mesh routers to the main router.</a:t>
            </a:r>
          </a:p>
          <a:p>
            <a:endParaRPr lang="en-US">
              <a:latin typeface="Ubuntu"/>
            </a:endParaRPr>
          </a:p>
          <a:p>
            <a:r>
              <a:rPr lang="en-US" b="1">
                <a:latin typeface="Ubuntu"/>
              </a:rPr>
              <a:t>Why?</a:t>
            </a:r>
          </a:p>
          <a:p>
            <a:pPr marL="285750" indent="-285750">
              <a:buChar char="•"/>
            </a:pPr>
            <a:r>
              <a:rPr lang="en-US">
                <a:latin typeface="Ubuntu"/>
              </a:rPr>
              <a:t>To </a:t>
            </a:r>
            <a:r>
              <a:rPr lang="en-US" u="sng">
                <a:latin typeface="Ubuntu"/>
              </a:rPr>
              <a:t>expand port availability</a:t>
            </a:r>
            <a:r>
              <a:rPr lang="en-US">
                <a:latin typeface="Ubuntu"/>
              </a:rPr>
              <a:t>, manage network traffic efficiently, and ensure </a:t>
            </a:r>
            <a:r>
              <a:rPr lang="en-US" u="sng">
                <a:latin typeface="Ubuntu"/>
              </a:rPr>
              <a:t>smooth data transmission</a:t>
            </a:r>
            <a:r>
              <a:rPr lang="en-US">
                <a:latin typeface="Ubuntu"/>
              </a:rPr>
              <a:t> for improved connectivity and performance.</a:t>
            </a:r>
          </a:p>
          <a:p>
            <a:endParaRPr lang="en-US">
              <a:latin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61314336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2193397" y="757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Wired Connectivity</a:t>
            </a: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5CCDE2-D1F0-1CEC-C88E-ED509819C88B}"/>
              </a:ext>
            </a:extLst>
          </p:cNvPr>
          <p:cNvGrpSpPr/>
          <p:nvPr/>
        </p:nvGrpSpPr>
        <p:grpSpPr>
          <a:xfrm>
            <a:off x="395417" y="320224"/>
            <a:ext cx="1468700" cy="1443750"/>
            <a:chOff x="743675" y="275575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743675" y="275575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852363" y="539500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03</a:t>
              </a: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BD6D900-C63F-0962-A1B0-EF3433D4BCCC}"/>
              </a:ext>
            </a:extLst>
          </p:cNvPr>
          <p:cNvSpPr txBox="1"/>
          <p:nvPr/>
        </p:nvSpPr>
        <p:spPr>
          <a:xfrm>
            <a:off x="1518947" y="1622891"/>
            <a:ext cx="5697938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Ubuntu"/>
              </a:rPr>
              <a:t>Modem</a:t>
            </a:r>
          </a:p>
          <a:p>
            <a:r>
              <a:rPr lang="en-US">
                <a:latin typeface="Ubuntu"/>
              </a:rPr>
              <a:t>-Connected a modem to the main router to establish connection between the home network and internet service provider.</a:t>
            </a:r>
          </a:p>
          <a:p>
            <a:endParaRPr lang="en-US">
              <a:latin typeface="Ubuntu"/>
            </a:endParaRPr>
          </a:p>
          <a:p>
            <a:r>
              <a:rPr lang="en-US" b="1">
                <a:latin typeface="Ubuntu"/>
              </a:rPr>
              <a:t>Why?</a:t>
            </a:r>
          </a:p>
          <a:p>
            <a:pPr marL="285750" indent="-285750">
              <a:buChar char="•"/>
            </a:pPr>
            <a:r>
              <a:rPr lang="en-US">
                <a:latin typeface="Ubuntu"/>
              </a:rPr>
              <a:t>To access high-speed internet services, enabling communication with online resources and services from within our home network.</a:t>
            </a:r>
          </a:p>
          <a:p>
            <a:endParaRPr lang="en-US">
              <a:latin typeface="Ubuntu"/>
            </a:endParaRPr>
          </a:p>
          <a:p>
            <a:endParaRPr lang="en-US">
              <a:latin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331233577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2193397" y="757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File &amp; Printer Sharing</a:t>
            </a: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5CCDE2-D1F0-1CEC-C88E-ED509819C88B}"/>
              </a:ext>
            </a:extLst>
          </p:cNvPr>
          <p:cNvGrpSpPr/>
          <p:nvPr/>
        </p:nvGrpSpPr>
        <p:grpSpPr>
          <a:xfrm>
            <a:off x="395417" y="320224"/>
            <a:ext cx="1468700" cy="1443750"/>
            <a:chOff x="743675" y="275575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743675" y="275575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852363" y="539500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04</a:t>
              </a:r>
              <a:endParaRPr/>
            </a:p>
          </p:txBody>
        </p:sp>
      </p:grpSp>
      <p:sp>
        <p:nvSpPr>
          <p:cNvPr id="6" name="Google Shape;464;p40">
            <a:extLst>
              <a:ext uri="{FF2B5EF4-FFF2-40B4-BE49-F238E27FC236}">
                <a16:creationId xmlns:a16="http://schemas.microsoft.com/office/drawing/2014/main" id="{5121F816-BE36-4922-B1B3-032367DDBDC6}"/>
              </a:ext>
            </a:extLst>
          </p:cNvPr>
          <p:cNvSpPr txBox="1">
            <a:spLocks/>
          </p:cNvSpPr>
          <p:nvPr/>
        </p:nvSpPr>
        <p:spPr>
          <a:xfrm>
            <a:off x="504105" y="1750394"/>
            <a:ext cx="4824366" cy="1153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u="sng"/>
              <a:t>What </a:t>
            </a:r>
            <a:r>
              <a:rPr lang="en" b="1" u="sng"/>
              <a:t>factors</a:t>
            </a:r>
            <a:r>
              <a:rPr lang="en" u="sng"/>
              <a:t> play a role in a printer’s connectivity;</a:t>
            </a:r>
          </a:p>
          <a:p>
            <a:pPr marL="342900" indent="-342900">
              <a:lnSpc>
                <a:spcPct val="114999"/>
              </a:lnSpc>
              <a:buAutoNum type="arabicPeriod"/>
            </a:pPr>
            <a:r>
              <a:rPr lang="en"/>
              <a:t>Printer’s Location</a:t>
            </a:r>
          </a:p>
          <a:p>
            <a:pPr marL="342900" indent="-342900">
              <a:lnSpc>
                <a:spcPct val="114999"/>
              </a:lnSpc>
              <a:buAutoNum type="arabicPeriod"/>
            </a:pPr>
            <a:r>
              <a:rPr lang="en"/>
              <a:t>Network Requirements</a:t>
            </a:r>
          </a:p>
          <a:p>
            <a:pPr marL="342900" indent="-342900">
              <a:lnSpc>
                <a:spcPct val="114999"/>
              </a:lnSpc>
              <a:buAutoNum type="arabicPeriod"/>
            </a:pPr>
            <a:r>
              <a:rPr lang="en"/>
              <a:t>Availability of Resources</a:t>
            </a:r>
          </a:p>
        </p:txBody>
      </p:sp>
      <p:sp>
        <p:nvSpPr>
          <p:cNvPr id="8" name="Google Shape;464;p40">
            <a:extLst>
              <a:ext uri="{FF2B5EF4-FFF2-40B4-BE49-F238E27FC236}">
                <a16:creationId xmlns:a16="http://schemas.microsoft.com/office/drawing/2014/main" id="{EE847D4F-4EE4-7E90-B322-95C439A56D84}"/>
              </a:ext>
            </a:extLst>
          </p:cNvPr>
          <p:cNvSpPr txBox="1">
            <a:spLocks/>
          </p:cNvSpPr>
          <p:nvPr/>
        </p:nvSpPr>
        <p:spPr>
          <a:xfrm>
            <a:off x="4572000" y="1959541"/>
            <a:ext cx="4824366" cy="18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" u="sng"/>
              <a:t>What type of </a:t>
            </a:r>
            <a:r>
              <a:rPr lang="en" b="1" u="sng"/>
              <a:t>connectivity</a:t>
            </a:r>
            <a:r>
              <a:rPr lang="en" u="sng"/>
              <a:t>?</a:t>
            </a:r>
          </a:p>
          <a:p>
            <a:pPr marL="0" indent="0">
              <a:lnSpc>
                <a:spcPct val="150000"/>
              </a:lnSpc>
            </a:pPr>
            <a:r>
              <a:rPr lang="en"/>
              <a:t>- Wired Connectivity</a:t>
            </a:r>
          </a:p>
          <a:p>
            <a:pPr marL="0" indent="0">
              <a:lnSpc>
                <a:spcPct val="150000"/>
              </a:lnSpc>
            </a:pPr>
            <a:r>
              <a:rPr lang="en"/>
              <a:t>- Wireless Connectivity</a:t>
            </a:r>
          </a:p>
          <a:p>
            <a:pPr marL="0" indent="0">
              <a:lnSpc>
                <a:spcPct val="150000"/>
              </a:lnSpc>
            </a:pPr>
            <a:endParaRPr lang="en"/>
          </a:p>
          <a:p>
            <a:pPr marL="0" indent="0">
              <a:lnSpc>
                <a:spcPct val="150000"/>
              </a:lnSpc>
            </a:pPr>
            <a:r>
              <a:rPr lang="en"/>
              <a:t>Either type of connection is </a:t>
            </a:r>
            <a:r>
              <a:rPr lang="en" b="1"/>
              <a:t>viable</a:t>
            </a:r>
            <a:r>
              <a:rPr lang="en"/>
              <a:t> but the choice depends </a:t>
            </a:r>
          </a:p>
          <a:p>
            <a:pPr marL="0" indent="0">
              <a:lnSpc>
                <a:spcPct val="150000"/>
              </a:lnSpc>
            </a:pPr>
            <a:r>
              <a:rPr lang="en"/>
              <a:t>on the </a:t>
            </a:r>
            <a:r>
              <a:rPr lang="en" b="1"/>
              <a:t>needs</a:t>
            </a:r>
            <a:r>
              <a:rPr lang="en"/>
              <a:t> of the Green Family &amp; the </a:t>
            </a:r>
            <a:r>
              <a:rPr lang="en" b="1"/>
              <a:t>constraints</a:t>
            </a:r>
            <a:r>
              <a:rPr lang="en"/>
              <a:t> that </a:t>
            </a:r>
          </a:p>
          <a:p>
            <a:pPr marL="0" indent="0">
              <a:lnSpc>
                <a:spcPct val="150000"/>
              </a:lnSpc>
            </a:pPr>
            <a:r>
              <a:rPr lang="en"/>
              <a:t>exist in the LAN(Local Area Network) of the Green family’s house</a:t>
            </a:r>
          </a:p>
        </p:txBody>
      </p:sp>
      <p:sp>
        <p:nvSpPr>
          <p:cNvPr id="11" name="Google Shape;464;p40">
            <a:extLst>
              <a:ext uri="{FF2B5EF4-FFF2-40B4-BE49-F238E27FC236}">
                <a16:creationId xmlns:a16="http://schemas.microsoft.com/office/drawing/2014/main" id="{DBA2A985-49BC-FFD1-B833-323425EBF2CE}"/>
              </a:ext>
            </a:extLst>
          </p:cNvPr>
          <p:cNvSpPr txBox="1">
            <a:spLocks/>
          </p:cNvSpPr>
          <p:nvPr/>
        </p:nvSpPr>
        <p:spPr>
          <a:xfrm>
            <a:off x="395417" y="3114773"/>
            <a:ext cx="4824366" cy="18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lnSpc>
                <a:spcPct val="114999"/>
              </a:lnSpc>
            </a:pPr>
            <a:r>
              <a:rPr lang="en" u="sng"/>
              <a:t>File &amp; Printer S</a:t>
            </a:r>
            <a:r>
              <a:rPr lang="en-SG" u="sng"/>
              <a:t>h</a:t>
            </a:r>
            <a:r>
              <a:rPr lang="en" u="sng" err="1"/>
              <a:t>aring</a:t>
            </a:r>
            <a:endParaRPr lang="en" u="sng"/>
          </a:p>
          <a:p>
            <a:pPr marL="0" indent="0">
              <a:lnSpc>
                <a:spcPct val="114999"/>
              </a:lnSpc>
            </a:pPr>
            <a:endParaRPr lang="en" u="sng"/>
          </a:p>
          <a:p>
            <a:pPr marL="0" indent="0">
              <a:lnSpc>
                <a:spcPct val="114999"/>
              </a:lnSpc>
            </a:pPr>
            <a:r>
              <a:rPr lang="en"/>
              <a:t>- </a:t>
            </a:r>
            <a:r>
              <a:rPr lang="en-SG"/>
              <a:t>Printer is connected to the </a:t>
            </a:r>
            <a:r>
              <a:rPr lang="en-SG" b="1"/>
              <a:t>home router</a:t>
            </a:r>
          </a:p>
          <a:p>
            <a:pPr marL="0" indent="0">
              <a:lnSpc>
                <a:spcPct val="114999"/>
              </a:lnSpc>
            </a:pPr>
            <a:endParaRPr lang="en-SG"/>
          </a:p>
          <a:p>
            <a:pPr marL="0" indent="0">
              <a:lnSpc>
                <a:spcPct val="114999"/>
              </a:lnSpc>
            </a:pPr>
            <a:r>
              <a:rPr lang="en-SG"/>
              <a:t>- Printer is connected to </a:t>
            </a:r>
            <a:r>
              <a:rPr lang="en-SG" b="1"/>
              <a:t>Google Cloud Print</a:t>
            </a:r>
            <a:endParaRPr lang="en" b="1"/>
          </a:p>
        </p:txBody>
      </p:sp>
    </p:spTree>
    <p:extLst>
      <p:ext uri="{BB962C8B-B14F-4D97-AF65-F5344CB8AC3E}">
        <p14:creationId xmlns:p14="http://schemas.microsoft.com/office/powerpoint/2010/main" val="246742532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1918181" y="61011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Sustainability [Shubham] </a:t>
            </a:r>
            <a:r>
              <a:rPr lang="en" sz="2000"/>
              <a:t>(</a:t>
            </a:r>
            <a:r>
              <a:rPr lang="en" sz="2000" u="sng"/>
              <a:t>Insight</a:t>
            </a:r>
            <a:r>
              <a:rPr lang="en" sz="2000"/>
              <a:t> &amp; </a:t>
            </a:r>
            <a:r>
              <a:rPr lang="en" sz="2000" u="sng"/>
              <a:t>Solution</a:t>
            </a:r>
            <a:r>
              <a:rPr lang="en" sz="2000"/>
              <a:t>)</a:t>
            </a:r>
            <a:endParaRPr sz="20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5CCDE2-D1F0-1CEC-C88E-ED509819C88B}"/>
              </a:ext>
            </a:extLst>
          </p:cNvPr>
          <p:cNvGrpSpPr/>
          <p:nvPr/>
        </p:nvGrpSpPr>
        <p:grpSpPr>
          <a:xfrm>
            <a:off x="340793" y="174591"/>
            <a:ext cx="1468700" cy="1443750"/>
            <a:chOff x="743675" y="275575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743675" y="275575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852363" y="539500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05</a:t>
              </a:r>
              <a:endParaRPr/>
            </a:p>
          </p:txBody>
        </p:sp>
      </p:grpSp>
      <p:sp>
        <p:nvSpPr>
          <p:cNvPr id="16" name="Subtitle 9">
            <a:extLst>
              <a:ext uri="{FF2B5EF4-FFF2-40B4-BE49-F238E27FC236}">
                <a16:creationId xmlns:a16="http://schemas.microsoft.com/office/drawing/2014/main" id="{FA26C908-F9D7-A9F9-7D1E-4DC2899FFD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0159" y="1543322"/>
            <a:ext cx="9304317" cy="3963675"/>
          </a:xfrm>
        </p:spPr>
        <p:txBody>
          <a:bodyPr/>
          <a:lstStyle/>
          <a:p>
            <a:pPr marL="139700" indent="0">
              <a:lnSpc>
                <a:spcPct val="100000"/>
              </a:lnSpc>
            </a:pPr>
            <a:r>
              <a:rPr lang="en-US"/>
              <a:t>1. </a:t>
            </a:r>
            <a:r>
              <a:rPr lang="en-US" b="1"/>
              <a:t>	</a:t>
            </a:r>
            <a:r>
              <a:rPr lang="en-US"/>
              <a:t>Have a </a:t>
            </a:r>
            <a:r>
              <a:rPr lang="en-US" b="1"/>
              <a:t>Higher Density of Devices </a:t>
            </a:r>
            <a:r>
              <a:rPr lang="en-US"/>
              <a:t>in the house</a:t>
            </a:r>
          </a:p>
          <a:p>
            <a:pPr marL="139700" indent="0">
              <a:lnSpc>
                <a:spcPct val="100000"/>
              </a:lnSpc>
            </a:pPr>
            <a:r>
              <a:rPr lang="en-US"/>
              <a:t>		- This allows for the </a:t>
            </a:r>
            <a:r>
              <a:rPr lang="en-US" b="1"/>
              <a:t>efficient </a:t>
            </a:r>
            <a:r>
              <a:rPr lang="en-US"/>
              <a:t>utilization</a:t>
            </a:r>
            <a:r>
              <a:rPr lang="en-US" b="1"/>
              <a:t> </a:t>
            </a:r>
            <a:r>
              <a:rPr lang="en-US"/>
              <a:t>of the resources</a:t>
            </a:r>
          </a:p>
          <a:p>
            <a:pPr marL="139700" indent="0">
              <a:lnSpc>
                <a:spcPct val="100000"/>
              </a:lnSpc>
            </a:pPr>
            <a:r>
              <a:rPr lang="en-US"/>
              <a:t>		- With </a:t>
            </a:r>
            <a:r>
              <a:rPr lang="en-US" u="sng"/>
              <a:t>low-density network</a:t>
            </a:r>
            <a:r>
              <a:rPr lang="en-US"/>
              <a:t>, there isn’t any optimization of the available resources </a:t>
            </a:r>
          </a:p>
          <a:p>
            <a:pPr marL="139700" indent="0">
              <a:lnSpc>
                <a:spcPct val="100000"/>
              </a:lnSpc>
            </a:pPr>
            <a:r>
              <a:rPr lang="en-US"/>
              <a:t>		- </a:t>
            </a:r>
            <a:r>
              <a:rPr lang="en-US" b="1"/>
              <a:t>Reduced</a:t>
            </a:r>
            <a:r>
              <a:rPr lang="en-US"/>
              <a:t> redundant infrastructure </a:t>
            </a:r>
            <a:r>
              <a:rPr lang="en-US">
                <a:sym typeface="Wingdings" pitchFamily="2" charset="2"/>
              </a:rPr>
              <a:t> waste reduction , energy conservation &amp; resource efficiency</a:t>
            </a:r>
            <a:endParaRPr lang="en-US"/>
          </a:p>
          <a:p>
            <a:pPr marL="139700" indent="0">
              <a:lnSpc>
                <a:spcPct val="100000"/>
              </a:lnSpc>
            </a:pPr>
            <a:endParaRPr lang="en-US"/>
          </a:p>
          <a:p>
            <a:pPr marL="139700" indent="0">
              <a:lnSpc>
                <a:spcPct val="100000"/>
              </a:lnSpc>
            </a:pPr>
            <a:r>
              <a:rPr lang="en-US"/>
              <a:t>2. 	</a:t>
            </a:r>
            <a:r>
              <a:rPr lang="en-US" u="sng"/>
              <a:t>Do not throw away </a:t>
            </a:r>
            <a:r>
              <a:rPr lang="en-US"/>
              <a:t>old network devices. Instead </a:t>
            </a:r>
            <a:r>
              <a:rPr lang="en-US" b="1"/>
              <a:t>recycle</a:t>
            </a:r>
            <a:r>
              <a:rPr lang="en-US"/>
              <a:t> them</a:t>
            </a:r>
          </a:p>
          <a:p>
            <a:pPr marL="139700" indent="0">
              <a:lnSpc>
                <a:spcPct val="100000"/>
              </a:lnSpc>
            </a:pPr>
            <a:r>
              <a:rPr lang="en-US"/>
              <a:t>		- Organizations recycling Electronic Devices would collect and </a:t>
            </a:r>
            <a:r>
              <a:rPr lang="en-US" b="1"/>
              <a:t>recycle</a:t>
            </a:r>
            <a:r>
              <a:rPr lang="en-US"/>
              <a:t> 				electronic waste. </a:t>
            </a:r>
          </a:p>
          <a:p>
            <a:pPr marL="139700" indent="0">
              <a:lnSpc>
                <a:spcPct val="100000"/>
              </a:lnSpc>
            </a:pPr>
            <a:r>
              <a:rPr lang="en-US"/>
              <a:t>		- This </a:t>
            </a:r>
            <a:r>
              <a:rPr lang="en-US" b="1"/>
              <a:t>minimizes</a:t>
            </a:r>
            <a:r>
              <a:rPr lang="en-US"/>
              <a:t> the environmental impact </a:t>
            </a:r>
            <a:r>
              <a:rPr lang="en-US">
                <a:sym typeface="Wingdings" pitchFamily="2" charset="2"/>
              </a:rPr>
              <a:t> lesser carbon footprint</a:t>
            </a:r>
            <a:endParaRPr lang="en-US"/>
          </a:p>
          <a:p>
            <a:pPr marL="139700" indent="0">
              <a:lnSpc>
                <a:spcPct val="100000"/>
              </a:lnSpc>
            </a:pPr>
            <a:r>
              <a:rPr lang="en-US"/>
              <a:t>		(</a:t>
            </a:r>
            <a:r>
              <a:rPr lang="en-US" sz="900"/>
              <a:t>especially considering the increasing dependance of the electronic dependency coming </a:t>
            </a:r>
            <a:r>
              <a:rPr lang="en-US"/>
              <a:t>)</a:t>
            </a:r>
          </a:p>
          <a:p>
            <a:pPr marL="139700" indent="0">
              <a:lnSpc>
                <a:spcPct val="100000"/>
              </a:lnSpc>
            </a:pPr>
            <a:endParaRPr lang="en-US"/>
          </a:p>
          <a:p>
            <a:pPr marL="139700" indent="0">
              <a:lnSpc>
                <a:spcPct val="100000"/>
              </a:lnSpc>
            </a:pPr>
            <a:r>
              <a:rPr lang="en-US"/>
              <a:t>3. 	Usage of </a:t>
            </a:r>
            <a:r>
              <a:rPr lang="en-US" b="1"/>
              <a:t>Dynamic Routing Protocols</a:t>
            </a:r>
          </a:p>
          <a:p>
            <a:pPr marL="139700" indent="0">
              <a:lnSpc>
                <a:spcPct val="100000"/>
              </a:lnSpc>
            </a:pPr>
            <a:r>
              <a:rPr lang="en-US"/>
              <a:t>		- </a:t>
            </a:r>
            <a:r>
              <a:rPr lang="en-US" b="1"/>
              <a:t>Adapts</a:t>
            </a:r>
            <a:r>
              <a:rPr lang="en-US"/>
              <a:t> to </a:t>
            </a:r>
            <a:r>
              <a:rPr lang="en-US" u="sng"/>
              <a:t>changes</a:t>
            </a:r>
            <a:r>
              <a:rPr lang="en-US"/>
              <a:t> in the network according to the traffic patterns</a:t>
            </a:r>
          </a:p>
          <a:p>
            <a:pPr marL="139700" indent="0">
              <a:lnSpc>
                <a:spcPct val="100000"/>
              </a:lnSpc>
            </a:pPr>
            <a:r>
              <a:rPr lang="en-US"/>
              <a:t>		- </a:t>
            </a:r>
            <a:r>
              <a:rPr lang="en-US" b="1"/>
              <a:t>Removes</a:t>
            </a:r>
            <a:r>
              <a:rPr lang="en-US"/>
              <a:t> </a:t>
            </a:r>
            <a:r>
              <a:rPr lang="en-US" u="sng"/>
              <a:t>unnecessary</a:t>
            </a:r>
            <a:r>
              <a:rPr lang="en-US"/>
              <a:t> data transmission </a:t>
            </a:r>
          </a:p>
          <a:p>
            <a:pPr marL="139700" indent="0">
              <a:lnSpc>
                <a:spcPct val="100000"/>
              </a:lnSpc>
            </a:pPr>
            <a:r>
              <a:rPr lang="en-US"/>
              <a:t>		- </a:t>
            </a:r>
            <a:r>
              <a:rPr lang="en-US" b="1"/>
              <a:t>Reduces</a:t>
            </a:r>
            <a:r>
              <a:rPr lang="en-US"/>
              <a:t> the </a:t>
            </a:r>
            <a:r>
              <a:rPr lang="en-US" u="sng"/>
              <a:t>energy consumption</a:t>
            </a:r>
            <a:r>
              <a:rPr lang="en-US"/>
              <a:t>, saving electricity </a:t>
            </a:r>
            <a:r>
              <a:rPr lang="en-US">
                <a:sym typeface="Wingdings" pitchFamily="2" charset="2"/>
              </a:rPr>
              <a:t> lesser carbon footprint</a:t>
            </a:r>
            <a:endParaRPr lang="en-US"/>
          </a:p>
          <a:p>
            <a:pPr marL="139700" indent="0"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  <a:buFontTx/>
              <a:buChar char="-"/>
            </a:pPr>
            <a:endParaRPr lang="en-US" b="1"/>
          </a:p>
          <a:p>
            <a:pPr>
              <a:lnSpc>
                <a:spcPct val="114999"/>
              </a:lnSpc>
            </a:pPr>
            <a:endParaRPr lang="en-US" b="1"/>
          </a:p>
          <a:p>
            <a:pPr>
              <a:lnSpc>
                <a:spcPct val="114999"/>
              </a:lnSpc>
            </a:pP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72284799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2"/>
          <p:cNvSpPr txBox="1">
            <a:spLocks noGrp="1"/>
          </p:cNvSpPr>
          <p:nvPr>
            <p:ph type="title"/>
          </p:nvPr>
        </p:nvSpPr>
        <p:spPr>
          <a:xfrm>
            <a:off x="2030113" y="43864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Sustainability (Xin Yu)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8AD988D-7592-E5CB-22F1-60317238D19E}"/>
              </a:ext>
            </a:extLst>
          </p:cNvPr>
          <p:cNvGrpSpPr/>
          <p:nvPr/>
        </p:nvGrpSpPr>
        <p:grpSpPr>
          <a:xfrm>
            <a:off x="473232" y="1307"/>
            <a:ext cx="1468700" cy="1443750"/>
            <a:chOff x="395417" y="320224"/>
            <a:chExt cx="1468700" cy="1443750"/>
          </a:xfrm>
        </p:grpSpPr>
        <p:sp>
          <p:nvSpPr>
            <p:cNvPr id="6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395417" y="320224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440;p39">
              <a:extLst>
                <a:ext uri="{FF2B5EF4-FFF2-40B4-BE49-F238E27FC236}">
                  <a16:creationId xmlns:a16="http://schemas.microsoft.com/office/drawing/2014/main" id="{172298B3-E628-6DAD-F424-8B7B6CA59028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504700" y="629393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05</a:t>
              </a:r>
              <a:endParaRPr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665DA4B-4965-0438-4F72-8F91E490672C}"/>
              </a:ext>
            </a:extLst>
          </p:cNvPr>
          <p:cNvGrpSpPr/>
          <p:nvPr/>
        </p:nvGrpSpPr>
        <p:grpSpPr>
          <a:xfrm>
            <a:off x="5996829" y="1534013"/>
            <a:ext cx="3403139" cy="3348436"/>
            <a:chOff x="5996829" y="1534013"/>
            <a:chExt cx="3403139" cy="334843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74C5F8F-131F-53C4-59F1-066C14B98D65}"/>
                </a:ext>
              </a:extLst>
            </p:cNvPr>
            <p:cNvGrpSpPr/>
            <p:nvPr/>
          </p:nvGrpSpPr>
          <p:grpSpPr>
            <a:xfrm>
              <a:off x="7363436" y="1534013"/>
              <a:ext cx="745421" cy="732763"/>
              <a:chOff x="6746012" y="1722812"/>
              <a:chExt cx="745421" cy="732763"/>
            </a:xfrm>
          </p:grpSpPr>
          <p:sp>
            <p:nvSpPr>
              <p:cNvPr id="506" name="Google Shape;513;p43">
                <a:extLst>
                  <a:ext uri="{FF2B5EF4-FFF2-40B4-BE49-F238E27FC236}">
                    <a16:creationId xmlns:a16="http://schemas.microsoft.com/office/drawing/2014/main" id="{C575EEAC-007B-A4C6-B237-1435433ADA16}"/>
                  </a:ext>
                </a:extLst>
              </p:cNvPr>
              <p:cNvSpPr/>
              <p:nvPr/>
            </p:nvSpPr>
            <p:spPr>
              <a:xfrm rot="10800000" flipH="1">
                <a:off x="6746012" y="1722812"/>
                <a:ext cx="745421" cy="732763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5" extrusionOk="0">
                    <a:moveTo>
                      <a:pt x="103" y="289"/>
                    </a:moveTo>
                    <a:cubicBezTo>
                      <a:pt x="174" y="325"/>
                      <a:pt x="260" y="296"/>
                      <a:pt x="296" y="225"/>
                    </a:cubicBezTo>
                    <a:cubicBezTo>
                      <a:pt x="331" y="154"/>
                      <a:pt x="302" y="67"/>
                      <a:pt x="231" y="32"/>
                    </a:cubicBezTo>
                    <a:cubicBezTo>
                      <a:pt x="166" y="0"/>
                      <a:pt x="89" y="21"/>
                      <a:pt x="49" y="79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17" y="98"/>
                      <a:pt x="17" y="98"/>
                      <a:pt x="17" y="98"/>
                    </a:cubicBezTo>
                    <a:cubicBezTo>
                      <a:pt x="31" y="116"/>
                      <a:pt x="31" y="116"/>
                      <a:pt x="31" y="116"/>
                    </a:cubicBezTo>
                    <a:cubicBezTo>
                      <a:pt x="9" y="183"/>
                      <a:pt x="38" y="257"/>
                      <a:pt x="103" y="2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" name="Picture 3" descr="A blue and white logo&#10;&#10;Description automatically generated">
                <a:extLst>
                  <a:ext uri="{FF2B5EF4-FFF2-40B4-BE49-F238E27FC236}">
                    <a16:creationId xmlns:a16="http://schemas.microsoft.com/office/drawing/2014/main" id="{829CCDD2-3F20-3B94-4299-BDDEC3BACC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09963" y="1871308"/>
                <a:ext cx="419131" cy="415483"/>
              </a:xfrm>
              <a:prstGeom prst="rect">
                <a:avLst/>
              </a:prstGeom>
            </p:spPr>
          </p:pic>
        </p:grpSp>
        <p:sp>
          <p:nvSpPr>
            <p:cNvPr id="545" name="Google Shape;491;p42">
              <a:extLst>
                <a:ext uri="{FF2B5EF4-FFF2-40B4-BE49-F238E27FC236}">
                  <a16:creationId xmlns:a16="http://schemas.microsoft.com/office/drawing/2014/main" id="{62EA0FB0-4C9B-FCD2-C066-F5F52DB999E3}"/>
                </a:ext>
              </a:extLst>
            </p:cNvPr>
            <p:cNvSpPr txBox="1">
              <a:spLocks/>
            </p:cNvSpPr>
            <p:nvPr/>
          </p:nvSpPr>
          <p:spPr>
            <a:xfrm>
              <a:off x="6039068" y="2292859"/>
              <a:ext cx="3360900" cy="55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1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>
                <a:lnSpc>
                  <a:spcPct val="114999"/>
                </a:lnSpc>
              </a:pPr>
              <a:r>
                <a:rPr lang="en" sz="1600">
                  <a:cs typeface="Times New Roman"/>
                </a:rPr>
                <a:t>"Energy star" graded devices</a:t>
              </a:r>
              <a:endParaRPr lang="en-US"/>
            </a:p>
          </p:txBody>
        </p:sp>
        <p:sp>
          <p:nvSpPr>
            <p:cNvPr id="544" name="Google Shape;490;p42">
              <a:extLst>
                <a:ext uri="{FF2B5EF4-FFF2-40B4-BE49-F238E27FC236}">
                  <a16:creationId xmlns:a16="http://schemas.microsoft.com/office/drawing/2014/main" id="{145787D3-4785-3BCE-A275-C3730BA4E4B8}"/>
                </a:ext>
              </a:extLst>
            </p:cNvPr>
            <p:cNvSpPr txBox="1">
              <a:spLocks/>
            </p:cNvSpPr>
            <p:nvPr/>
          </p:nvSpPr>
          <p:spPr>
            <a:xfrm>
              <a:off x="5996829" y="3084006"/>
              <a:ext cx="3360900" cy="1798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9pPr>
            </a:lstStyle>
            <a:p>
              <a:pPr marL="0" indent="0">
                <a:lnSpc>
                  <a:spcPct val="114999"/>
                </a:lnSpc>
              </a:pPr>
              <a:r>
                <a:rPr lang="en" sz="1200"/>
                <a:t>Upgraded devices with Energy Star certified,</a:t>
              </a:r>
            </a:p>
            <a:p>
              <a:pPr marL="0" indent="0">
                <a:lnSpc>
                  <a:spcPct val="114999"/>
                </a:lnSpc>
              </a:pPr>
              <a:r>
                <a:rPr lang="en" sz="1200"/>
                <a:t>consuming less energy while meeting </a:t>
              </a:r>
            </a:p>
            <a:p>
              <a:pPr marL="0" indent="0">
                <a:lnSpc>
                  <a:spcPct val="114999"/>
                </a:lnSpc>
              </a:pPr>
              <a:r>
                <a:rPr lang="en" sz="1200"/>
                <a:t>networking needs of Green family, hence</a:t>
              </a:r>
            </a:p>
            <a:p>
              <a:pPr marL="0" indent="0">
                <a:lnSpc>
                  <a:spcPct val="114999"/>
                </a:lnSpc>
              </a:pPr>
              <a:r>
                <a:rPr lang="en" sz="1200"/>
                <a:t>more savings other than the solar panels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A3D5B43-D52E-F826-1D6F-52065A1577F6}"/>
              </a:ext>
            </a:extLst>
          </p:cNvPr>
          <p:cNvGrpSpPr/>
          <p:nvPr/>
        </p:nvGrpSpPr>
        <p:grpSpPr>
          <a:xfrm>
            <a:off x="3027563" y="1485361"/>
            <a:ext cx="3476927" cy="3493831"/>
            <a:chOff x="3033058" y="985299"/>
            <a:chExt cx="3476927" cy="349383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F441FEE-6257-2A9F-4A3B-697D4F908FC7}"/>
                </a:ext>
              </a:extLst>
            </p:cNvPr>
            <p:cNvGrpSpPr/>
            <p:nvPr/>
          </p:nvGrpSpPr>
          <p:grpSpPr>
            <a:xfrm>
              <a:off x="4432481" y="985299"/>
              <a:ext cx="732763" cy="745421"/>
              <a:chOff x="4206703" y="1158034"/>
              <a:chExt cx="732763" cy="745421"/>
            </a:xfrm>
          </p:grpSpPr>
          <p:sp>
            <p:nvSpPr>
              <p:cNvPr id="504" name="Google Shape;512;p43">
                <a:extLst>
                  <a:ext uri="{FF2B5EF4-FFF2-40B4-BE49-F238E27FC236}">
                    <a16:creationId xmlns:a16="http://schemas.microsoft.com/office/drawing/2014/main" id="{AAFC3825-6781-DA5A-DFB5-D27949A5C30C}"/>
                  </a:ext>
                </a:extLst>
              </p:cNvPr>
              <p:cNvSpPr/>
              <p:nvPr/>
            </p:nvSpPr>
            <p:spPr>
              <a:xfrm rot="15300001" flipH="1">
                <a:off x="4200374" y="1164363"/>
                <a:ext cx="745421" cy="732763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5" extrusionOk="0">
                    <a:moveTo>
                      <a:pt x="103" y="289"/>
                    </a:moveTo>
                    <a:cubicBezTo>
                      <a:pt x="174" y="325"/>
                      <a:pt x="260" y="296"/>
                      <a:pt x="296" y="225"/>
                    </a:cubicBezTo>
                    <a:cubicBezTo>
                      <a:pt x="331" y="154"/>
                      <a:pt x="302" y="67"/>
                      <a:pt x="231" y="32"/>
                    </a:cubicBezTo>
                    <a:cubicBezTo>
                      <a:pt x="166" y="0"/>
                      <a:pt x="89" y="21"/>
                      <a:pt x="49" y="79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17" y="98"/>
                      <a:pt x="17" y="98"/>
                      <a:pt x="17" y="98"/>
                    </a:cubicBezTo>
                    <a:cubicBezTo>
                      <a:pt x="31" y="116"/>
                      <a:pt x="31" y="116"/>
                      <a:pt x="31" y="116"/>
                    </a:cubicBezTo>
                    <a:cubicBezTo>
                      <a:pt x="9" y="183"/>
                      <a:pt x="38" y="257"/>
                      <a:pt x="103" y="2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" name="Picture 1" descr="A black and white picture of a house with solar panels&#10;&#10;Description automatically generated">
                <a:extLst>
                  <a:ext uri="{FF2B5EF4-FFF2-40B4-BE49-F238E27FC236}">
                    <a16:creationId xmlns:a16="http://schemas.microsoft.com/office/drawing/2014/main" id="{C081516A-C110-FFD4-D188-32D039235C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38180" y="1298503"/>
                <a:ext cx="417294" cy="411261"/>
              </a:xfrm>
              <a:prstGeom prst="rect">
                <a:avLst/>
              </a:prstGeom>
            </p:spPr>
          </p:pic>
        </p:grpSp>
        <p:sp>
          <p:nvSpPr>
            <p:cNvPr id="539" name="Google Shape;491;p42">
              <a:extLst>
                <a:ext uri="{FF2B5EF4-FFF2-40B4-BE49-F238E27FC236}">
                  <a16:creationId xmlns:a16="http://schemas.microsoft.com/office/drawing/2014/main" id="{172F23D8-4675-26C7-2EDA-B52D3E46A7B7}"/>
                </a:ext>
              </a:extLst>
            </p:cNvPr>
            <p:cNvSpPr txBox="1">
              <a:spLocks/>
            </p:cNvSpPr>
            <p:nvPr/>
          </p:nvSpPr>
          <p:spPr>
            <a:xfrm>
              <a:off x="3149085" y="1792390"/>
              <a:ext cx="3360900" cy="55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1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DM Sans"/>
                <a:buNone/>
                <a:defRPr sz="2400" b="1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>
                <a:lnSpc>
                  <a:spcPct val="114999"/>
                </a:lnSpc>
              </a:pPr>
              <a:r>
                <a:rPr lang="en" sz="1600">
                  <a:cs typeface="Times New Roman"/>
                </a:rPr>
                <a:t>Solar panels on roof</a:t>
              </a:r>
            </a:p>
          </p:txBody>
        </p:sp>
        <p:sp>
          <p:nvSpPr>
            <p:cNvPr id="538" name="Google Shape;490;p42">
              <a:extLst>
                <a:ext uri="{FF2B5EF4-FFF2-40B4-BE49-F238E27FC236}">
                  <a16:creationId xmlns:a16="http://schemas.microsoft.com/office/drawing/2014/main" id="{BCAA54B4-DA70-1F7F-D2A4-AF2CDD2C4E37}"/>
                </a:ext>
              </a:extLst>
            </p:cNvPr>
            <p:cNvSpPr txBox="1">
              <a:spLocks/>
            </p:cNvSpPr>
            <p:nvPr/>
          </p:nvSpPr>
          <p:spPr>
            <a:xfrm>
              <a:off x="3033058" y="2680687"/>
              <a:ext cx="3360900" cy="1798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tamaran"/>
                <a:buNone/>
                <a:defRPr sz="1400" b="0" i="0" u="none" strike="noStrike" cap="none">
                  <a:solidFill>
                    <a:schemeClr val="dk1"/>
                  </a:solidFill>
                  <a:latin typeface="Catamaran"/>
                  <a:ea typeface="Catamaran"/>
                  <a:cs typeface="Catamaran"/>
                  <a:sym typeface="Catamaran"/>
                </a:defRPr>
              </a:lvl9pPr>
            </a:lstStyle>
            <a:p>
              <a:pPr marL="0" indent="0">
                <a:lnSpc>
                  <a:spcPct val="114999"/>
                </a:lnSpc>
              </a:pPr>
              <a:r>
                <a:rPr lang="en" sz="1200"/>
                <a:t>Decided on one big, high- quality panel with a battery installed in the spacious attic, which contributes to around 20 –25 % of total energy needs and long-run savings</a:t>
              </a:r>
              <a:endParaRPr lang="en-US" sz="12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D42E243-B75C-6303-5FE5-780D05C39495}"/>
              </a:ext>
            </a:extLst>
          </p:cNvPr>
          <p:cNvGrpSpPr/>
          <p:nvPr/>
        </p:nvGrpSpPr>
        <p:grpSpPr>
          <a:xfrm>
            <a:off x="-874468" y="1448212"/>
            <a:ext cx="4968335" cy="3401817"/>
            <a:chOff x="-874468" y="1448212"/>
            <a:chExt cx="4968335" cy="3401817"/>
          </a:xfrm>
        </p:grpSpPr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254768C1-AE74-661B-AD19-29A73B8BE8A1}"/>
                </a:ext>
              </a:extLst>
            </p:cNvPr>
            <p:cNvGrpSpPr/>
            <p:nvPr/>
          </p:nvGrpSpPr>
          <p:grpSpPr>
            <a:xfrm>
              <a:off x="1240407" y="1448212"/>
              <a:ext cx="745421" cy="732763"/>
              <a:chOff x="1691796" y="1839831"/>
              <a:chExt cx="745421" cy="732763"/>
            </a:xfrm>
          </p:grpSpPr>
          <p:sp>
            <p:nvSpPr>
              <p:cNvPr id="502" name="Google Shape;511;p43">
                <a:extLst>
                  <a:ext uri="{FF2B5EF4-FFF2-40B4-BE49-F238E27FC236}">
                    <a16:creationId xmlns:a16="http://schemas.microsoft.com/office/drawing/2014/main" id="{F5FD6AF0-BB24-0F42-35BC-4BEB567602C9}"/>
                  </a:ext>
                </a:extLst>
              </p:cNvPr>
              <p:cNvSpPr/>
              <p:nvPr/>
            </p:nvSpPr>
            <p:spPr>
              <a:xfrm flipH="1">
                <a:off x="1691796" y="1839831"/>
                <a:ext cx="745421" cy="732763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5" extrusionOk="0">
                    <a:moveTo>
                      <a:pt x="103" y="289"/>
                    </a:moveTo>
                    <a:cubicBezTo>
                      <a:pt x="174" y="325"/>
                      <a:pt x="260" y="296"/>
                      <a:pt x="296" y="225"/>
                    </a:cubicBezTo>
                    <a:cubicBezTo>
                      <a:pt x="331" y="154"/>
                      <a:pt x="302" y="67"/>
                      <a:pt x="231" y="32"/>
                    </a:cubicBezTo>
                    <a:cubicBezTo>
                      <a:pt x="166" y="0"/>
                      <a:pt x="89" y="21"/>
                      <a:pt x="49" y="79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17" y="98"/>
                      <a:pt x="17" y="98"/>
                      <a:pt x="17" y="98"/>
                    </a:cubicBezTo>
                    <a:cubicBezTo>
                      <a:pt x="31" y="116"/>
                      <a:pt x="31" y="116"/>
                      <a:pt x="31" y="116"/>
                    </a:cubicBezTo>
                    <a:cubicBezTo>
                      <a:pt x="9" y="183"/>
                      <a:pt x="38" y="257"/>
                      <a:pt x="103" y="2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33" name="Graphic 532" descr="Clock with solid fill">
                <a:extLst>
                  <a:ext uri="{FF2B5EF4-FFF2-40B4-BE49-F238E27FC236}">
                    <a16:creationId xmlns:a16="http://schemas.microsoft.com/office/drawing/2014/main" id="{BE2CD7B3-8DC5-3F28-1DFE-692FC4C967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800082" y="1953030"/>
                <a:ext cx="521492" cy="494704"/>
              </a:xfrm>
              <a:prstGeom prst="rect">
                <a:avLst/>
              </a:prstGeom>
            </p:spPr>
          </p:pic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09D7AF0-8CF8-CEC6-8A7B-A7E123574C0F}"/>
                </a:ext>
              </a:extLst>
            </p:cNvPr>
            <p:cNvGrpSpPr/>
            <p:nvPr/>
          </p:nvGrpSpPr>
          <p:grpSpPr>
            <a:xfrm>
              <a:off x="-874468" y="2216064"/>
              <a:ext cx="4968335" cy="2633965"/>
              <a:chOff x="-874468" y="2216064"/>
              <a:chExt cx="4968335" cy="2633965"/>
            </a:xfrm>
          </p:grpSpPr>
          <p:sp>
            <p:nvSpPr>
              <p:cNvPr id="529" name="Google Shape;490;p42">
                <a:extLst>
                  <a:ext uri="{FF2B5EF4-FFF2-40B4-BE49-F238E27FC236}">
                    <a16:creationId xmlns:a16="http://schemas.microsoft.com/office/drawing/2014/main" id="{CB578E25-00D7-527D-DB82-275866F5C7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-70697" y="3051586"/>
                <a:ext cx="3360900" cy="1798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tamaran"/>
                  <a:buNone/>
                  <a:defRPr sz="1400" b="0" i="0" u="none" strike="noStrike" cap="none">
                    <a:solidFill>
                      <a:schemeClr val="dk1"/>
                    </a:solidFill>
                    <a:latin typeface="Catamaran"/>
                    <a:ea typeface="Catamaran"/>
                    <a:cs typeface="Catamaran"/>
                    <a:sym typeface="Catamaran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tamaran"/>
                  <a:buNone/>
                  <a:defRPr sz="1400" b="0" i="0" u="none" strike="noStrike" cap="none">
                    <a:solidFill>
                      <a:schemeClr val="dk1"/>
                    </a:solidFill>
                    <a:latin typeface="Catamaran"/>
                    <a:ea typeface="Catamaran"/>
                    <a:cs typeface="Catamaran"/>
                    <a:sym typeface="Catamaran"/>
                  </a:defRPr>
                </a:lvl2pPr>
                <a:lvl3pPr marL="1371600" marR="0" lvl="2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tamaran"/>
                  <a:buNone/>
                  <a:defRPr sz="1400" b="0" i="0" u="none" strike="noStrike" cap="none">
                    <a:solidFill>
                      <a:schemeClr val="dk1"/>
                    </a:solidFill>
                    <a:latin typeface="Catamaran"/>
                    <a:ea typeface="Catamaran"/>
                    <a:cs typeface="Catamaran"/>
                    <a:sym typeface="Catamaran"/>
                  </a:defRPr>
                </a:lvl3pPr>
                <a:lvl4pPr marL="1828800" marR="0" lvl="3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tamaran"/>
                  <a:buNone/>
                  <a:defRPr sz="1400" b="0" i="0" u="none" strike="noStrike" cap="none">
                    <a:solidFill>
                      <a:schemeClr val="dk1"/>
                    </a:solidFill>
                    <a:latin typeface="Catamaran"/>
                    <a:ea typeface="Catamaran"/>
                    <a:cs typeface="Catamaran"/>
                    <a:sym typeface="Catamaran"/>
                  </a:defRPr>
                </a:lvl4pPr>
                <a:lvl5pPr marL="2286000" marR="0" lvl="4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tamaran"/>
                  <a:buNone/>
                  <a:defRPr sz="1400" b="0" i="0" u="none" strike="noStrike" cap="none">
                    <a:solidFill>
                      <a:schemeClr val="dk1"/>
                    </a:solidFill>
                    <a:latin typeface="Catamaran"/>
                    <a:ea typeface="Catamaran"/>
                    <a:cs typeface="Catamaran"/>
                    <a:sym typeface="Catamaran"/>
                  </a:defRPr>
                </a:lvl5pPr>
                <a:lvl6pPr marL="2743200" marR="0" lvl="5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tamaran"/>
                  <a:buNone/>
                  <a:defRPr sz="1400" b="0" i="0" u="none" strike="noStrike" cap="none">
                    <a:solidFill>
                      <a:schemeClr val="dk1"/>
                    </a:solidFill>
                    <a:latin typeface="Catamaran"/>
                    <a:ea typeface="Catamaran"/>
                    <a:cs typeface="Catamaran"/>
                    <a:sym typeface="Catamaran"/>
                  </a:defRPr>
                </a:lvl6pPr>
                <a:lvl7pPr marL="3200400" marR="0" lvl="6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tamaran"/>
                  <a:buNone/>
                  <a:defRPr sz="1400" b="0" i="0" u="none" strike="noStrike" cap="none">
                    <a:solidFill>
                      <a:schemeClr val="dk1"/>
                    </a:solidFill>
                    <a:latin typeface="Catamaran"/>
                    <a:ea typeface="Catamaran"/>
                    <a:cs typeface="Catamaran"/>
                    <a:sym typeface="Catamaran"/>
                  </a:defRPr>
                </a:lvl7pPr>
                <a:lvl8pPr marL="3657600" marR="0" lvl="7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tamaran"/>
                  <a:buNone/>
                  <a:defRPr sz="1400" b="0" i="0" u="none" strike="noStrike" cap="none">
                    <a:solidFill>
                      <a:schemeClr val="dk1"/>
                    </a:solidFill>
                    <a:latin typeface="Catamaran"/>
                    <a:ea typeface="Catamaran"/>
                    <a:cs typeface="Catamaran"/>
                    <a:sym typeface="Catamaran"/>
                  </a:defRPr>
                </a:lvl8pPr>
                <a:lvl9pPr marL="4114800" marR="0" lvl="8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tamaran"/>
                  <a:buNone/>
                  <a:defRPr sz="1400" b="0" i="0" u="none" strike="noStrike" cap="none">
                    <a:solidFill>
                      <a:schemeClr val="dk1"/>
                    </a:solidFill>
                    <a:latin typeface="Catamaran"/>
                    <a:ea typeface="Catamaran"/>
                    <a:cs typeface="Catamaran"/>
                    <a:sym typeface="Catamaran"/>
                  </a:defRPr>
                </a:lvl9pPr>
              </a:lstStyle>
              <a:p>
                <a:pPr marL="0" indent="0"/>
                <a:r>
                  <a:rPr lang="en" sz="1200"/>
                  <a:t>To save energy, we've set timers to power down AC units when Green family not inside the house</a:t>
                </a:r>
                <a:endParaRPr lang="en"/>
              </a:p>
              <a:p>
                <a:pPr marL="0" indent="0">
                  <a:lnSpc>
                    <a:spcPct val="114999"/>
                  </a:lnSpc>
                </a:pPr>
                <a:endParaRPr lang="en" sz="1200"/>
              </a:p>
              <a:p>
                <a:pPr marL="0" indent="0">
                  <a:lnSpc>
                    <a:spcPct val="114999"/>
                  </a:lnSpc>
                </a:pPr>
                <a:r>
                  <a:rPr lang="en" sz="1200"/>
                  <a:t>In context of improved supervision on power consumption, Green family able to remotely monitor and control IoT devices</a:t>
                </a:r>
                <a:endParaRPr lang="en"/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10B04A5B-7F84-794F-BC3A-7B65C1C557D4}"/>
                  </a:ext>
                </a:extLst>
              </p:cNvPr>
              <p:cNvGrpSpPr/>
              <p:nvPr/>
            </p:nvGrpSpPr>
            <p:grpSpPr>
              <a:xfrm>
                <a:off x="-874468" y="2216064"/>
                <a:ext cx="4968335" cy="702370"/>
                <a:chOff x="-874468" y="2376798"/>
                <a:chExt cx="4968335" cy="702370"/>
              </a:xfrm>
            </p:grpSpPr>
            <p:sp>
              <p:nvSpPr>
                <p:cNvPr id="531" name="Google Shape;491;p42">
                  <a:extLst>
                    <a:ext uri="{FF2B5EF4-FFF2-40B4-BE49-F238E27FC236}">
                      <a16:creationId xmlns:a16="http://schemas.microsoft.com/office/drawing/2014/main" id="{D2F53F7F-5636-1E72-78B8-D26017287B8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-866133" y="2376798"/>
                  <a:ext cx="4960000" cy="38923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b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457200" marR="0" lvl="0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100" b="1" i="0" u="none" strike="noStrike" cap="none">
                      <a:solidFill>
                        <a:schemeClr val="dk1"/>
                      </a:solidFill>
                      <a:latin typeface="Ubuntu"/>
                      <a:ea typeface="Ubuntu"/>
                      <a:cs typeface="Ubuntu"/>
                      <a:sym typeface="Ubuntu"/>
                    </a:defRPr>
                  </a:lvl1pPr>
                  <a:lvl2pPr marL="914400" marR="0" lvl="1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2pPr>
                  <a:lvl3pPr marL="1371600" marR="0" lvl="2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3pPr>
                  <a:lvl4pPr marL="1828800" marR="0" lvl="3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4pPr>
                  <a:lvl5pPr marL="2286000" marR="0" lvl="4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5pPr>
                  <a:lvl6pPr marL="2743200" marR="0" lvl="5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6pPr>
                  <a:lvl7pPr marL="3200400" marR="0" lvl="6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7pPr>
                  <a:lvl8pPr marL="3657600" marR="0" lvl="7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8pPr>
                  <a:lvl9pPr marL="4114800" marR="0" lvl="8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9pPr>
                </a:lstStyle>
                <a:p>
                  <a:pPr marL="0" indent="0">
                    <a:lnSpc>
                      <a:spcPct val="114999"/>
                    </a:lnSpc>
                  </a:pPr>
                  <a:r>
                    <a:rPr lang="en" sz="1600">
                      <a:solidFill>
                        <a:srgbClr val="023047"/>
                      </a:solidFill>
                      <a:cs typeface="Times New Roman"/>
                    </a:rPr>
                    <a:t>AC automatic timers</a:t>
                  </a:r>
                  <a:endParaRPr lang="en-US"/>
                </a:p>
              </p:txBody>
            </p:sp>
            <p:sp>
              <p:nvSpPr>
                <p:cNvPr id="11" name="Google Shape;491;p42">
                  <a:extLst>
                    <a:ext uri="{FF2B5EF4-FFF2-40B4-BE49-F238E27FC236}">
                      <a16:creationId xmlns:a16="http://schemas.microsoft.com/office/drawing/2014/main" id="{61FE9444-E902-7DFF-55F3-49397F53941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-874468" y="2689932"/>
                  <a:ext cx="4960000" cy="38923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b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457200" marR="0" lvl="0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100" b="1" i="0" u="none" strike="noStrike" cap="none">
                      <a:solidFill>
                        <a:schemeClr val="dk1"/>
                      </a:solidFill>
                      <a:latin typeface="Ubuntu"/>
                      <a:ea typeface="Ubuntu"/>
                      <a:cs typeface="Ubuntu"/>
                      <a:sym typeface="Ubuntu"/>
                    </a:defRPr>
                  </a:lvl1pPr>
                  <a:lvl2pPr marL="914400" marR="0" lvl="1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2pPr>
                  <a:lvl3pPr marL="1371600" marR="0" lvl="2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3pPr>
                  <a:lvl4pPr marL="1828800" marR="0" lvl="3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4pPr>
                  <a:lvl5pPr marL="2286000" marR="0" lvl="4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5pPr>
                  <a:lvl6pPr marL="2743200" marR="0" lvl="5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6pPr>
                  <a:lvl7pPr marL="3200400" marR="0" lvl="6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7pPr>
                  <a:lvl8pPr marL="3657600" marR="0" lvl="7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8pPr>
                  <a:lvl9pPr marL="4114800" marR="0" lvl="8" indent="-31750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DM Sans"/>
                    <a:buNone/>
                    <a:defRPr sz="2400" b="1" i="0" u="none" strike="noStrike" cap="none">
                      <a:solidFill>
                        <a:schemeClr val="dk1"/>
                      </a:solidFill>
                      <a:latin typeface="DM Sans"/>
                      <a:ea typeface="DM Sans"/>
                      <a:cs typeface="DM Sans"/>
                      <a:sym typeface="DM Sans"/>
                    </a:defRPr>
                  </a:lvl9pPr>
                </a:lstStyle>
                <a:p>
                  <a:pPr>
                    <a:lnSpc>
                      <a:spcPct val="114999"/>
                    </a:lnSpc>
                  </a:pPr>
                  <a:r>
                    <a:rPr lang="en" sz="1600">
                      <a:solidFill>
                        <a:srgbClr val="023047"/>
                      </a:solidFill>
                      <a:cs typeface="Times New Roman"/>
                    </a:rPr>
                    <a:t>energy consumption supervision</a:t>
                  </a:r>
                  <a:endParaRPr lang="en" sz="1600" b="0">
                    <a:solidFill>
                      <a:srgbClr val="000000"/>
                    </a:solidFill>
                    <a:cs typeface="Times New Roman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61326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2193397" y="757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Sustainability (Tevian)</a:t>
            </a:r>
            <a:endParaRPr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700D737-7A4A-F94A-C186-F7F1F9D566FE}"/>
              </a:ext>
            </a:extLst>
          </p:cNvPr>
          <p:cNvGrpSpPr/>
          <p:nvPr/>
        </p:nvGrpSpPr>
        <p:grpSpPr>
          <a:xfrm>
            <a:off x="395417" y="320224"/>
            <a:ext cx="1468700" cy="1443750"/>
            <a:chOff x="395417" y="320224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395417" y="320224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504105" y="584149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05</a:t>
              </a:r>
              <a:endParaRPr/>
            </a:p>
          </p:txBody>
        </p:sp>
      </p:grpSp>
      <p:sp>
        <p:nvSpPr>
          <p:cNvPr id="10" name="Subtitle 9">
            <a:extLst>
              <a:ext uri="{FF2B5EF4-FFF2-40B4-BE49-F238E27FC236}">
                <a16:creationId xmlns:a16="http://schemas.microsoft.com/office/drawing/2014/main" id="{DBC3E7BC-74B3-89EE-7F00-C43909069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879" y="1802493"/>
            <a:ext cx="3534000" cy="3143011"/>
          </a:xfrm>
        </p:spPr>
        <p:txBody>
          <a:bodyPr/>
          <a:lstStyle/>
          <a:p>
            <a:r>
              <a:rPr lang="en-US" b="1" u="sng"/>
              <a:t>Energy-Efficient Network Switches</a:t>
            </a:r>
          </a:p>
          <a:p>
            <a:pPr>
              <a:lnSpc>
                <a:spcPct val="114999"/>
              </a:lnSpc>
            </a:pPr>
            <a:r>
              <a:rPr lang="en-US" b="1"/>
              <a:t>-</a:t>
            </a:r>
            <a:r>
              <a:rPr lang="en-US"/>
              <a:t>Use switches that have </a:t>
            </a:r>
            <a:r>
              <a:rPr lang="en-US" u="sng"/>
              <a:t>power saving</a:t>
            </a:r>
          </a:p>
          <a:p>
            <a:pPr>
              <a:lnSpc>
                <a:spcPct val="114999"/>
              </a:lnSpc>
            </a:pPr>
            <a:r>
              <a:rPr lang="en-US" u="sng"/>
              <a:t>features</a:t>
            </a:r>
            <a:r>
              <a:rPr lang="en-US"/>
              <a:t> such as adjusting their power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 b="1"/>
              <a:t>Benefits:</a:t>
            </a:r>
          </a:p>
          <a:p>
            <a:pPr marL="482600" indent="-342900">
              <a:lnSpc>
                <a:spcPct val="114999"/>
              </a:lnSpc>
              <a:buAutoNum type="arabicPeriod"/>
            </a:pPr>
            <a:r>
              <a:rPr lang="en-US"/>
              <a:t>Cost saving</a:t>
            </a:r>
          </a:p>
          <a:p>
            <a:pPr>
              <a:lnSpc>
                <a:spcPct val="114999"/>
              </a:lnSpc>
              <a:buAutoNum type="arabicPeriod"/>
            </a:pPr>
            <a:r>
              <a:rPr lang="en-US"/>
              <a:t>Less power consumed -&gt; </a:t>
            </a:r>
          </a:p>
          <a:p>
            <a:pPr marL="139700" indent="0">
              <a:lnSpc>
                <a:spcPct val="114999"/>
              </a:lnSpc>
            </a:pPr>
            <a:r>
              <a:rPr lang="en-US" u="sng"/>
              <a:t>lesser carbon footprint</a:t>
            </a:r>
            <a:r>
              <a:rPr lang="en-US"/>
              <a:t>=better for environment.</a:t>
            </a:r>
          </a:p>
          <a:p>
            <a:pPr marL="139700" indent="0">
              <a:lnSpc>
                <a:spcPct val="114999"/>
              </a:lnSpc>
            </a:pPr>
            <a:r>
              <a:rPr lang="en-US"/>
              <a:t>3.     Smoother and more efficient due to the ability to adjust power based on when it is needed. </a:t>
            </a:r>
          </a:p>
          <a:p>
            <a:pPr>
              <a:lnSpc>
                <a:spcPct val="114999"/>
              </a:lnSpc>
            </a:pPr>
            <a:endParaRPr lang="en-US" b="1"/>
          </a:p>
          <a:p>
            <a:pPr>
              <a:lnSpc>
                <a:spcPct val="114999"/>
              </a:lnSpc>
            </a:pPr>
            <a:endParaRPr lang="en-US" b="1"/>
          </a:p>
          <a:p>
            <a:pPr>
              <a:lnSpc>
                <a:spcPct val="114999"/>
              </a:lnSpc>
            </a:pPr>
            <a:endParaRPr lang="en-US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96C0DA-459D-A391-52CF-B2A12EB0461A}"/>
              </a:ext>
            </a:extLst>
          </p:cNvPr>
          <p:cNvSpPr txBox="1"/>
          <p:nvPr/>
        </p:nvSpPr>
        <p:spPr>
          <a:xfrm>
            <a:off x="5167819" y="1899933"/>
            <a:ext cx="3465478" cy="28931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>
                <a:latin typeface="Catamaran"/>
              </a:rPr>
              <a:t>Low-energy Entertainment </a:t>
            </a:r>
            <a:r>
              <a:rPr lang="en-US" b="1" u="sng" err="1">
                <a:latin typeface="Catamaran"/>
              </a:rPr>
              <a:t>centre</a:t>
            </a:r>
            <a:endParaRPr lang="en-US" b="1" u="sng">
              <a:latin typeface="Catamaran"/>
            </a:endParaRPr>
          </a:p>
          <a:p>
            <a:r>
              <a:rPr lang="en-US">
                <a:latin typeface="Catamaran"/>
              </a:rPr>
              <a:t>-Using devices that </a:t>
            </a:r>
            <a:r>
              <a:rPr lang="en-US" u="sng">
                <a:latin typeface="Catamaran"/>
              </a:rPr>
              <a:t>saves energy</a:t>
            </a:r>
            <a:r>
              <a:rPr lang="en-US">
                <a:latin typeface="Catamaran"/>
              </a:rPr>
              <a:t> like smart TVs with low power consumption and making use of smart power strips.</a:t>
            </a:r>
          </a:p>
          <a:p>
            <a:endParaRPr lang="en-US" b="1">
              <a:latin typeface="Catamaran"/>
            </a:endParaRPr>
          </a:p>
          <a:p>
            <a:r>
              <a:rPr lang="en-US" b="1">
                <a:latin typeface="Catamaran"/>
              </a:rPr>
              <a:t>Benefits:</a:t>
            </a:r>
          </a:p>
          <a:p>
            <a:pPr marL="342900" indent="-342900">
              <a:buAutoNum type="arabicPeriod"/>
            </a:pPr>
            <a:r>
              <a:rPr lang="en-US">
                <a:latin typeface="Catamaran"/>
              </a:rPr>
              <a:t>The power strips saves energy by cutting off power to devices in standby mode.</a:t>
            </a:r>
          </a:p>
          <a:p>
            <a:pPr marL="342900" indent="-342900">
              <a:buAutoNum type="arabicPeriod"/>
            </a:pPr>
            <a:r>
              <a:rPr lang="en-US">
                <a:latin typeface="Catamaran"/>
              </a:rPr>
              <a:t>Lifespan increase for these devices</a:t>
            </a:r>
          </a:p>
          <a:p>
            <a:pPr marL="342900" indent="-342900">
              <a:buAutoNum type="arabicPeriod"/>
            </a:pPr>
            <a:r>
              <a:rPr lang="en-US">
                <a:latin typeface="Catamaran"/>
              </a:rPr>
              <a:t>By using energy saving devices, it helps the entertainment system to be more efficient.</a:t>
            </a:r>
          </a:p>
        </p:txBody>
      </p:sp>
    </p:spTree>
    <p:extLst>
      <p:ext uri="{BB962C8B-B14F-4D97-AF65-F5344CB8AC3E}">
        <p14:creationId xmlns:p14="http://schemas.microsoft.com/office/powerpoint/2010/main" val="3528514347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2193397" y="757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Sustainability (Yi Jie)</a:t>
            </a:r>
            <a:endParaRPr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700D737-7A4A-F94A-C186-F7F1F9D566FE}"/>
              </a:ext>
            </a:extLst>
          </p:cNvPr>
          <p:cNvGrpSpPr/>
          <p:nvPr/>
        </p:nvGrpSpPr>
        <p:grpSpPr>
          <a:xfrm>
            <a:off x="395417" y="320224"/>
            <a:ext cx="1468700" cy="1443750"/>
            <a:chOff x="395417" y="320224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395417" y="320224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504105" y="584149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05</a:t>
              </a:r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65BB4A7-47A6-7829-53C9-BFE3B1E44F9F}"/>
              </a:ext>
            </a:extLst>
          </p:cNvPr>
          <p:cNvSpPr txBox="1"/>
          <p:nvPr/>
        </p:nvSpPr>
        <p:spPr>
          <a:xfrm>
            <a:off x="819652" y="1977690"/>
            <a:ext cx="388018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tx1"/>
                </a:solidFill>
                <a:latin typeface="Ubuntu"/>
              </a:rPr>
              <a:t>Implement edge computing for smart devices</a:t>
            </a:r>
            <a:endParaRPr lang="en-US">
              <a:solidFill>
                <a:schemeClr val="tx1"/>
              </a:solidFill>
              <a:latin typeface="Ubuntu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7571FB-1EF1-63D3-7BEE-41D274158278}"/>
              </a:ext>
            </a:extLst>
          </p:cNvPr>
          <p:cNvSpPr txBox="1"/>
          <p:nvPr/>
        </p:nvSpPr>
        <p:spPr>
          <a:xfrm>
            <a:off x="5534527" y="1977689"/>
            <a:ext cx="234962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tx1"/>
                </a:solidFill>
                <a:latin typeface="Ubuntu"/>
              </a:rPr>
              <a:t>Low-power IoT protocols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AD34B-57A5-955A-0FF6-36D46E7DEA5F}"/>
              </a:ext>
            </a:extLst>
          </p:cNvPr>
          <p:cNvSpPr txBox="1"/>
          <p:nvPr/>
        </p:nvSpPr>
        <p:spPr>
          <a:xfrm>
            <a:off x="1268116" y="2572927"/>
            <a:ext cx="3090611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Ubuntu"/>
              </a:rPr>
              <a:t>This decentralizes the storage, bringing them closer to data sources to enable faster responses and reduce data transmission to distant cloud servers. Overall, this makes it energy efficient.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CC3A3D-F14E-E183-2806-FEF9A8CD67C4}"/>
              </a:ext>
            </a:extLst>
          </p:cNvPr>
          <p:cNvSpPr txBox="1"/>
          <p:nvPr/>
        </p:nvSpPr>
        <p:spPr>
          <a:xfrm>
            <a:off x="5062050" y="2572927"/>
            <a:ext cx="342800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Ubuntu"/>
              </a:rPr>
              <a:t>Designed for devices with limited power capabilities, aiming to minimize energy consumption and reduce battery replacements which help reduce environmental footprints.</a:t>
            </a:r>
          </a:p>
        </p:txBody>
      </p:sp>
    </p:spTree>
    <p:extLst>
      <p:ext uri="{BB962C8B-B14F-4D97-AF65-F5344CB8AC3E}">
        <p14:creationId xmlns:p14="http://schemas.microsoft.com/office/powerpoint/2010/main" val="235871796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706560" y="384848"/>
            <a:ext cx="198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Overview</a:t>
            </a:r>
            <a:endParaRPr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63A79B44-68A2-D8FC-CB06-51B331EC1197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27204" y="1206146"/>
            <a:ext cx="6847042" cy="3180584"/>
          </a:xfrm>
        </p:spPr>
        <p:txBody>
          <a:bodyPr/>
          <a:lstStyle/>
          <a:p>
            <a:pPr marL="482600" indent="-342900">
              <a:buAutoNum type="arabicPeriod"/>
            </a:pPr>
            <a:r>
              <a:rPr lang="en-US" sz="1800" b="1"/>
              <a:t>Assumptions, AWS services and network design</a:t>
            </a:r>
          </a:p>
          <a:p>
            <a:pPr marL="482600" indent="-342900">
              <a:lnSpc>
                <a:spcPct val="114999"/>
              </a:lnSpc>
              <a:buAutoNum type="arabicPeriod"/>
            </a:pPr>
            <a:r>
              <a:rPr lang="en-US" sz="1800" b="1"/>
              <a:t>Wireless connectivity</a:t>
            </a:r>
          </a:p>
          <a:p>
            <a:pPr marL="482600" indent="-342900">
              <a:lnSpc>
                <a:spcPct val="114999"/>
              </a:lnSpc>
              <a:buAutoNum type="arabicPeriod"/>
            </a:pPr>
            <a:r>
              <a:rPr lang="en-US" sz="1800" b="1"/>
              <a:t>Wired connectivity</a:t>
            </a:r>
          </a:p>
          <a:p>
            <a:pPr marL="482600" indent="-342900">
              <a:lnSpc>
                <a:spcPct val="114999"/>
              </a:lnSpc>
              <a:buAutoNum type="arabicPeriod"/>
            </a:pPr>
            <a:r>
              <a:rPr lang="en-US" sz="1800" b="1"/>
              <a:t>File and printer sharing</a:t>
            </a:r>
          </a:p>
          <a:p>
            <a:pPr marL="482600" indent="-342900">
              <a:lnSpc>
                <a:spcPct val="114999"/>
              </a:lnSpc>
              <a:buAutoNum type="arabicPeriod"/>
            </a:pPr>
            <a:r>
              <a:rPr lang="en-US" sz="1800" b="1"/>
              <a:t>Sustainability proposals</a:t>
            </a:r>
          </a:p>
          <a:p>
            <a:pPr marL="139700" indent="0">
              <a:lnSpc>
                <a:spcPct val="114999"/>
              </a:lnSpc>
            </a:pPr>
            <a:endParaRPr lang="en-US" sz="1800" b="1"/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05CCDE2-D1F0-1CEC-C88E-ED509819C88B}"/>
              </a:ext>
            </a:extLst>
          </p:cNvPr>
          <p:cNvGrpSpPr/>
          <p:nvPr/>
        </p:nvGrpSpPr>
        <p:grpSpPr>
          <a:xfrm>
            <a:off x="252542" y="52333"/>
            <a:ext cx="4760697" cy="1711640"/>
            <a:chOff x="743675" y="275575"/>
            <a:chExt cx="156767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743675" y="275575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1060045" y="539499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algn="l"/>
              <a:r>
                <a:rPr lang="en" sz="3000"/>
                <a:t>THANK YOU</a:t>
              </a:r>
              <a:endParaRPr lang="en" sz="3000" b="0">
                <a:solidFill>
                  <a:srgbClr val="000000"/>
                </a:solidFill>
              </a:endParaRPr>
            </a:p>
          </p:txBody>
        </p:sp>
      </p:grpSp>
      <p:pic>
        <p:nvPicPr>
          <p:cNvPr id="1026" name="Picture 2" descr="Thank You GIFs | Tenor">
            <a:extLst>
              <a:ext uri="{FF2B5EF4-FFF2-40B4-BE49-F238E27FC236}">
                <a16:creationId xmlns:a16="http://schemas.microsoft.com/office/drawing/2014/main" id="{0DD1DD49-E0AC-3445-AFA1-7991AAAC4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678" y="1848306"/>
            <a:ext cx="4216797" cy="3055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441582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0"/>
          <p:cNvSpPr txBox="1">
            <a:spLocks noGrp="1"/>
          </p:cNvSpPr>
          <p:nvPr>
            <p:ph type="subTitle" idx="2"/>
          </p:nvPr>
        </p:nvSpPr>
        <p:spPr>
          <a:xfrm>
            <a:off x="626632" y="2267539"/>
            <a:ext cx="3534000" cy="18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3 level house: main router on 2nd floor, rest of the house have mesh routers and switches for Green family's seamless connectivity</a:t>
            </a:r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IoT devices connected to cloud for easy control</a:t>
            </a:r>
          </a:p>
        </p:txBody>
      </p:sp>
      <p:sp>
        <p:nvSpPr>
          <p:cNvPr id="463" name="Google Shape;463;p40"/>
          <p:cNvSpPr txBox="1">
            <a:spLocks noGrp="1"/>
          </p:cNvSpPr>
          <p:nvPr>
            <p:ph type="subTitle" idx="1"/>
          </p:nvPr>
        </p:nvSpPr>
        <p:spPr>
          <a:xfrm>
            <a:off x="4360915" y="2267539"/>
            <a:ext cx="3534000" cy="2099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We checked that IoT devices bought a month ago &amp; CLS certified</a:t>
            </a:r>
            <a:endParaRPr lang="en-US"/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Plans to add solar panels for alternate green energy source</a:t>
            </a:r>
            <a:endParaRPr lang="en-US"/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Considered for AWS free tier to store many and big sized files on cloud</a:t>
            </a:r>
            <a:endParaRPr lang="en-US"/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Mostly WFH (working from home)</a:t>
            </a:r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Users want easy administrative controls</a:t>
            </a:r>
          </a:p>
        </p:txBody>
      </p:sp>
      <p:sp>
        <p:nvSpPr>
          <p:cNvPr id="462" name="Google Shape;462;p40"/>
          <p:cNvSpPr txBox="1">
            <a:spLocks noGrp="1"/>
          </p:cNvSpPr>
          <p:nvPr>
            <p:ph type="title"/>
          </p:nvPr>
        </p:nvSpPr>
        <p:spPr>
          <a:xfrm>
            <a:off x="1990364" y="757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Our assumptions </a:t>
            </a:r>
            <a:r>
              <a:rPr lang="en-US"/>
              <a:t>[Xin Yu]</a:t>
            </a:r>
            <a:endParaRPr lang="en" b="0">
              <a:solidFill>
                <a:srgbClr val="000000"/>
              </a:solidFill>
            </a:endParaRPr>
          </a:p>
          <a:p>
            <a:endParaRPr lang="e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5CCDE2-D1F0-1CEC-C88E-ED509819C88B}"/>
              </a:ext>
            </a:extLst>
          </p:cNvPr>
          <p:cNvGrpSpPr/>
          <p:nvPr/>
        </p:nvGrpSpPr>
        <p:grpSpPr>
          <a:xfrm>
            <a:off x="395417" y="320224"/>
            <a:ext cx="1468700" cy="1443750"/>
            <a:chOff x="743675" y="275575"/>
            <a:chExt cx="1468700" cy="1443750"/>
          </a:xfrm>
        </p:grpSpPr>
        <p:sp>
          <p:nvSpPr>
            <p:cNvPr id="2" name="Google Shape;438;p39">
              <a:extLst>
                <a:ext uri="{FF2B5EF4-FFF2-40B4-BE49-F238E27FC236}">
                  <a16:creationId xmlns:a16="http://schemas.microsoft.com/office/drawing/2014/main" id="{201C9811-72E8-6F91-CF44-CA0EC362A6EB}"/>
                </a:ext>
              </a:extLst>
            </p:cNvPr>
            <p:cNvSpPr/>
            <p:nvPr/>
          </p:nvSpPr>
          <p:spPr>
            <a:xfrm>
              <a:off x="743675" y="275575"/>
              <a:ext cx="1468700" cy="1443750"/>
            </a:xfrm>
            <a:custGeom>
              <a:avLst/>
              <a:gdLst/>
              <a:ahLst/>
              <a:cxnLst/>
              <a:rect l="l" t="t" r="r" b="b"/>
              <a:pathLst>
                <a:path w="331" h="325" extrusionOk="0">
                  <a:moveTo>
                    <a:pt x="103" y="289"/>
                  </a:moveTo>
                  <a:cubicBezTo>
                    <a:pt x="174" y="325"/>
                    <a:pt x="260" y="296"/>
                    <a:pt x="296" y="225"/>
                  </a:cubicBezTo>
                  <a:cubicBezTo>
                    <a:pt x="331" y="154"/>
                    <a:pt x="302" y="67"/>
                    <a:pt x="231" y="32"/>
                  </a:cubicBezTo>
                  <a:cubicBezTo>
                    <a:pt x="166" y="0"/>
                    <a:pt x="89" y="21"/>
                    <a:pt x="49" y="79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9" y="183"/>
                    <a:pt x="38" y="257"/>
                    <a:pt x="103" y="2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" name="Google Shape;440;p39">
              <a:extLst>
                <a:ext uri="{FF2B5EF4-FFF2-40B4-BE49-F238E27FC236}">
                  <a16:creationId xmlns:a16="http://schemas.microsoft.com/office/drawing/2014/main" id="{E6B20847-00FE-A1D8-53BC-F52BED1BE375}"/>
                </a:ext>
              </a:extLst>
            </p:cNvPr>
            <p:cNvSpPr txBox="1">
              <a:spLocks noGrp="1"/>
            </p:cNvSpPr>
            <p:nvPr/>
          </p:nvSpPr>
          <p:spPr>
            <a:xfrm>
              <a:off x="852363" y="539500"/>
              <a:ext cx="1251300" cy="91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Ubuntu"/>
                <a:buNone/>
                <a:defRPr sz="5000" b="1" i="0" u="none" strike="noStrike" cap="none">
                  <a:solidFill>
                    <a:schemeClr val="dk1"/>
                  </a:solidFill>
                  <a:latin typeface="Ubuntu"/>
                  <a:ea typeface="Ubuntu"/>
                  <a:cs typeface="Ubuntu"/>
                  <a:sym typeface="Ubuntu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000"/>
                <a:buFont typeface="DM Sans"/>
                <a:buNone/>
                <a:defRPr sz="6000" b="1" i="0" u="none" strike="noStrike" cap="none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01</a:t>
              </a:r>
              <a:endParaRPr/>
            </a:p>
          </p:txBody>
        </p:sp>
      </p:grpSp>
      <p:pic>
        <p:nvPicPr>
          <p:cNvPr id="6" name="Picture 5" descr="Family at birthday party">
            <a:extLst>
              <a:ext uri="{FF2B5EF4-FFF2-40B4-BE49-F238E27FC236}">
                <a16:creationId xmlns:a16="http://schemas.microsoft.com/office/drawing/2014/main" id="{2DD49365-ECE2-0F90-FD01-2832B3CA02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6" b="24756"/>
          <a:stretch/>
        </p:blipFill>
        <p:spPr>
          <a:xfrm>
            <a:off x="6673560" y="416956"/>
            <a:ext cx="2066733" cy="10689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C72ACE-F568-EBC7-BA86-97D5AD9904B6}"/>
              </a:ext>
            </a:extLst>
          </p:cNvPr>
          <p:cNvSpPr txBox="1"/>
          <p:nvPr/>
        </p:nvSpPr>
        <p:spPr>
          <a:xfrm>
            <a:off x="913095" y="1881110"/>
            <a:ext cx="254707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u="sng">
                <a:latin typeface="Bahnschrift SemiBold"/>
              </a:rPr>
              <a:t>Scenario for Green family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C08FC8-6859-267B-DDBA-0636F3AD44E4}"/>
              </a:ext>
            </a:extLst>
          </p:cNvPr>
          <p:cNvSpPr txBox="1"/>
          <p:nvPr/>
        </p:nvSpPr>
        <p:spPr>
          <a:xfrm>
            <a:off x="4645058" y="1881110"/>
            <a:ext cx="195491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u="sng">
                <a:latin typeface="Bahnschrift SemiBold"/>
              </a:rPr>
              <a:t>Assumptions made</a:t>
            </a:r>
            <a:endParaRPr lang="en-US"/>
          </a:p>
        </p:txBody>
      </p:sp>
      <p:pic>
        <p:nvPicPr>
          <p:cNvPr id="8" name="Picture 7" descr="A blue background with orange text&#10;&#10;Description automatically generated">
            <a:extLst>
              <a:ext uri="{FF2B5EF4-FFF2-40B4-BE49-F238E27FC236}">
                <a16:creationId xmlns:a16="http://schemas.microsoft.com/office/drawing/2014/main" id="{DEB3B33D-F64F-8156-65E9-A2D12FEFD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9285" y="1773435"/>
            <a:ext cx="1627585" cy="45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945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7C264-C739-C6E2-C450-C528CDC70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Cloud Services-AWS (Networking &amp; Content Delivery Services)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6E224D-C0C0-CAEF-C28F-E0309AA5E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2167" y="1981200"/>
            <a:ext cx="6179375" cy="1888500"/>
          </a:xfrm>
        </p:spPr>
        <p:txBody>
          <a:bodyPr/>
          <a:lstStyle/>
          <a:p>
            <a:r>
              <a:rPr lang="en-US"/>
              <a:t>Amazon VPC</a:t>
            </a:r>
          </a:p>
          <a:p>
            <a:pPr>
              <a:buFontTx/>
              <a:buChar char="-"/>
            </a:pPr>
            <a:r>
              <a:rPr lang="en-US"/>
              <a:t>AWS VPC allows its users to create </a:t>
            </a:r>
            <a:r>
              <a:rPr lang="en-US" u="sng"/>
              <a:t>logically isolated </a:t>
            </a:r>
            <a:r>
              <a:rPr lang="en-US"/>
              <a:t>section of the AWS cloud where they can launch AWS resources in a </a:t>
            </a:r>
            <a:r>
              <a:rPr lang="en-US" b="1"/>
              <a:t>virtual network</a:t>
            </a:r>
            <a:r>
              <a:rPr lang="en-US"/>
              <a:t>. </a:t>
            </a:r>
          </a:p>
          <a:p>
            <a:pPr marL="139700" indent="0"/>
            <a:endParaRPr lang="en-US"/>
          </a:p>
          <a:p>
            <a:r>
              <a:rPr lang="en-US"/>
              <a:t>- 	Users can </a:t>
            </a:r>
            <a:r>
              <a:rPr lang="en-US" u="sng"/>
              <a:t>create</a:t>
            </a:r>
            <a:r>
              <a:rPr lang="en-US"/>
              <a:t> multiple subnets, each serving a </a:t>
            </a:r>
            <a:r>
              <a:rPr lang="en-US" u="sng"/>
              <a:t>specific purpose </a:t>
            </a:r>
            <a:r>
              <a:rPr lang="en-US"/>
              <a:t>and </a:t>
            </a:r>
            <a:r>
              <a:rPr lang="en-US" u="sng"/>
              <a:t>logically isolated </a:t>
            </a:r>
            <a:r>
              <a:rPr lang="en-US"/>
              <a:t>from one another. These subnets allow better </a:t>
            </a:r>
            <a:r>
              <a:rPr lang="en-US" b="1"/>
              <a:t>organization</a:t>
            </a:r>
            <a:r>
              <a:rPr lang="en-US"/>
              <a:t>, </a:t>
            </a:r>
            <a:r>
              <a:rPr lang="en-US" b="1"/>
              <a:t>management</a:t>
            </a:r>
            <a:r>
              <a:rPr lang="en-US"/>
              <a:t>, and </a:t>
            </a:r>
            <a:r>
              <a:rPr lang="en-US" b="1"/>
              <a:t>security</a:t>
            </a:r>
            <a:r>
              <a:rPr lang="en-US"/>
              <a:t> of resources. [e.g., security-related subnet, personal devices subnet &amp; etc.]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0AE4BD-B860-E173-4AF9-AA3FE0ACA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458" y="2592326"/>
            <a:ext cx="666247" cy="66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7500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7C264-C739-C6E2-C450-C528CDC70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Cloud Services-AWS (Storage)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8453558-8652-0855-EB1C-0B7AD8F292AE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918809" y="1096860"/>
            <a:ext cx="5934300" cy="3797100"/>
          </a:xfrm>
        </p:spPr>
        <p:txBody>
          <a:bodyPr/>
          <a:lstStyle/>
          <a:p>
            <a:r>
              <a:rPr lang="en-US" b="1"/>
              <a:t>Amazon S3 (Amazon Simple Storage Service)</a:t>
            </a:r>
          </a:p>
          <a:p>
            <a:pPr marL="139700" indent="0">
              <a:lnSpc>
                <a:spcPct val="114999"/>
              </a:lnSpc>
            </a:pPr>
            <a:r>
              <a:rPr lang="en-US"/>
              <a:t>-To allow organizations, individuals &amp; etc. to </a:t>
            </a:r>
            <a:r>
              <a:rPr lang="en-US" u="sng"/>
              <a:t>store</a:t>
            </a:r>
            <a:r>
              <a:rPr lang="en-US"/>
              <a:t> and </a:t>
            </a:r>
            <a:r>
              <a:rPr lang="en-US" u="sng"/>
              <a:t>retrieve</a:t>
            </a:r>
            <a:r>
              <a:rPr lang="en-US"/>
              <a:t> any scale of data over the internet.</a:t>
            </a:r>
          </a:p>
          <a:p>
            <a:pPr marL="139700" indent="0">
              <a:lnSpc>
                <a:spcPct val="114999"/>
              </a:lnSpc>
            </a:pPr>
            <a:endParaRPr lang="en-US" b="1"/>
          </a:p>
          <a:p>
            <a:pPr marL="139700" indent="0">
              <a:lnSpc>
                <a:spcPct val="114999"/>
              </a:lnSpc>
            </a:pPr>
            <a:r>
              <a:rPr lang="en-US" b="1"/>
              <a:t>Security measures (for confidentiality) :</a:t>
            </a:r>
          </a:p>
          <a:p>
            <a:pPr marL="425450" indent="-285750">
              <a:lnSpc>
                <a:spcPct val="114999"/>
              </a:lnSpc>
              <a:buFont typeface="Arial"/>
              <a:buChar char="•"/>
            </a:pPr>
            <a:r>
              <a:rPr lang="en-US"/>
              <a:t>Access-Control (ACLs)</a:t>
            </a:r>
          </a:p>
          <a:p>
            <a:pPr marL="425450" indent="-285750">
              <a:lnSpc>
                <a:spcPct val="114999"/>
              </a:lnSpc>
              <a:buFont typeface="Arial"/>
              <a:buChar char="•"/>
            </a:pPr>
            <a:r>
              <a:rPr lang="en-US"/>
              <a:t>Server-side encryption</a:t>
            </a:r>
          </a:p>
          <a:p>
            <a:pPr marL="139700" indent="0">
              <a:lnSpc>
                <a:spcPct val="114999"/>
              </a:lnSpc>
            </a:pPr>
            <a:endParaRPr lang="en-US"/>
          </a:p>
          <a:p>
            <a:pPr marL="139700" indent="0">
              <a:lnSpc>
                <a:spcPct val="114999"/>
              </a:lnSpc>
            </a:pPr>
            <a:r>
              <a:rPr lang="en-US" b="1"/>
              <a:t>Uses of S3 in our project:</a:t>
            </a:r>
          </a:p>
          <a:p>
            <a:pPr marL="139700" indent="0">
              <a:lnSpc>
                <a:spcPct val="114999"/>
              </a:lnSpc>
            </a:pPr>
            <a:r>
              <a:rPr lang="en-US" b="1"/>
              <a:t>IoT</a:t>
            </a:r>
          </a:p>
          <a:p>
            <a:pPr marL="425450" indent="-285750"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/>
              <a:t>Store and manage data generated by the devices which we can identify potential equipment failures.</a:t>
            </a:r>
          </a:p>
          <a:p>
            <a:pPr marL="139700" indent="0">
              <a:lnSpc>
                <a:spcPct val="114999"/>
              </a:lnSpc>
            </a:pPr>
            <a:r>
              <a:rPr lang="en-US" b="1"/>
              <a:t>Security camera</a:t>
            </a:r>
          </a:p>
          <a:p>
            <a:pPr marL="425450" indent="-285750"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/>
              <a:t>Store its recording data in S3 to ensure its secure.</a:t>
            </a:r>
          </a:p>
          <a:p>
            <a:pPr marL="139700" indent="0"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  <a:buFont typeface="Arial"/>
              <a:buChar char="•"/>
            </a:pPr>
            <a:endParaRPr lang="en-US"/>
          </a:p>
          <a:p>
            <a:pPr marL="139700" indent="0">
              <a:lnSpc>
                <a:spcPct val="114999"/>
              </a:lnSpc>
            </a:pPr>
            <a:endParaRPr lang="en-US"/>
          </a:p>
        </p:txBody>
      </p:sp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7A0E0246-9668-E644-85C7-01ED97673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32" y="1313521"/>
            <a:ext cx="914634" cy="67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5275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7C264-C739-C6E2-C450-C528CDC70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Cloud Services-AWS (Security)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335B434F-F1F7-3640-8587-171E486F1C72}"/>
              </a:ext>
            </a:extLst>
          </p:cNvPr>
          <p:cNvSpPr txBox="1">
            <a:spLocks/>
          </p:cNvSpPr>
          <p:nvPr/>
        </p:nvSpPr>
        <p:spPr>
          <a:xfrm>
            <a:off x="922169" y="1285037"/>
            <a:ext cx="5934300" cy="2988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>
              <a:lnSpc>
                <a:spcPct val="114999"/>
              </a:lnSpc>
            </a:pPr>
            <a:r>
              <a:rPr lang="en-US" b="1"/>
              <a:t>AWS IAM (Identity Access Management)</a:t>
            </a:r>
            <a:endParaRPr lang="en-US"/>
          </a:p>
          <a:p>
            <a:pPr marL="139700" indent="0">
              <a:lnSpc>
                <a:spcPct val="114999"/>
              </a:lnSpc>
            </a:pPr>
            <a:r>
              <a:rPr lang="en-US"/>
              <a:t>-Helps </a:t>
            </a:r>
            <a:r>
              <a:rPr lang="en-US" u="sng"/>
              <a:t>securely manage</a:t>
            </a:r>
            <a:r>
              <a:rPr lang="en-US"/>
              <a:t> </a:t>
            </a:r>
            <a:r>
              <a:rPr lang="en-US" b="1"/>
              <a:t>identities</a:t>
            </a:r>
            <a:r>
              <a:rPr lang="en-US"/>
              <a:t> and </a:t>
            </a:r>
            <a:r>
              <a:rPr lang="en-US" b="1"/>
              <a:t>access</a:t>
            </a:r>
            <a:r>
              <a:rPr lang="en-US"/>
              <a:t> to AWS services and resources.</a:t>
            </a:r>
          </a:p>
          <a:p>
            <a:pPr marL="139700" indent="0">
              <a:lnSpc>
                <a:spcPct val="114999"/>
              </a:lnSpc>
            </a:pPr>
            <a:r>
              <a:rPr lang="en-US"/>
              <a:t>-Able to </a:t>
            </a:r>
            <a:r>
              <a:rPr lang="en-US" u="sng"/>
              <a:t>specify</a:t>
            </a:r>
            <a:r>
              <a:rPr lang="en-US"/>
              <a:t> who or what can access services and resources in AWS, and centrally manage </a:t>
            </a:r>
            <a:r>
              <a:rPr lang="en-US" b="1"/>
              <a:t>fine-grained permissions.</a:t>
            </a:r>
          </a:p>
          <a:p>
            <a:pPr marL="139700" indent="0">
              <a:lnSpc>
                <a:spcPct val="114999"/>
              </a:lnSpc>
            </a:pPr>
            <a:endParaRPr lang="en-US"/>
          </a:p>
          <a:p>
            <a:pPr marL="139700" indent="0">
              <a:lnSpc>
                <a:spcPct val="114999"/>
              </a:lnSpc>
            </a:pPr>
            <a:r>
              <a:rPr lang="en-US" b="1"/>
              <a:t>Amazon Cognito</a:t>
            </a:r>
            <a:endParaRPr lang="en-US"/>
          </a:p>
          <a:p>
            <a:pPr marL="139700" indent="0">
              <a:lnSpc>
                <a:spcPct val="114999"/>
              </a:lnSpc>
            </a:pPr>
            <a:r>
              <a:rPr lang="en-US" b="1"/>
              <a:t>-</a:t>
            </a:r>
            <a:r>
              <a:rPr lang="en-US">
                <a:cs typeface="Segoe UI"/>
              </a:rPr>
              <a:t>An identity platform for web and mobile apps, which allows user admins to be able to authenticate and authorize users from the built-in user directory.</a:t>
            </a:r>
            <a:endParaRPr lang="en-US">
              <a:solidFill>
                <a:srgbClr val="000000"/>
              </a:solidFill>
              <a:cs typeface="Segoe UI"/>
            </a:endParaRPr>
          </a:p>
          <a:p>
            <a:pPr marL="139700" indent="0">
              <a:lnSpc>
                <a:spcPct val="114999"/>
              </a:lnSpc>
            </a:pPr>
            <a:endParaRPr lang="en-US">
              <a:solidFill>
                <a:srgbClr val="000000"/>
              </a:solidFill>
              <a:cs typeface="Segoe UI"/>
            </a:endParaRPr>
          </a:p>
          <a:p>
            <a:pPr marL="139700" indent="0">
              <a:lnSpc>
                <a:spcPct val="114999"/>
              </a:lnSpc>
            </a:pPr>
            <a:endParaRPr lang="en-US" b="1"/>
          </a:p>
          <a:p>
            <a:pPr marL="139700" indent="0">
              <a:lnSpc>
                <a:spcPct val="114999"/>
              </a:lnSpc>
            </a:pPr>
            <a:endParaRPr lang="en-US" b="1"/>
          </a:p>
        </p:txBody>
      </p:sp>
      <p:pic>
        <p:nvPicPr>
          <p:cNvPr id="8" name="Picture 7" descr="A green and black pixelated object&#10;&#10;Description automatically generated">
            <a:extLst>
              <a:ext uri="{FF2B5EF4-FFF2-40B4-BE49-F238E27FC236}">
                <a16:creationId xmlns:a16="http://schemas.microsoft.com/office/drawing/2014/main" id="{68EA5EC6-3B3D-28E0-7404-15D7F8D2F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638" y="1338550"/>
            <a:ext cx="173165" cy="331884"/>
          </a:xfrm>
          <a:prstGeom prst="rect">
            <a:avLst/>
          </a:prstGeom>
        </p:spPr>
      </p:pic>
      <p:pic>
        <p:nvPicPr>
          <p:cNvPr id="9" name="Picture 8" descr="A purple cubes and a black background&#10;&#10;Description automatically generated">
            <a:extLst>
              <a:ext uri="{FF2B5EF4-FFF2-40B4-BE49-F238E27FC236}">
                <a16:creationId xmlns:a16="http://schemas.microsoft.com/office/drawing/2014/main" id="{4885CAB6-5C03-06C1-7840-19C509405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019" y="2832712"/>
            <a:ext cx="238401" cy="2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3462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7C264-C739-C6E2-C450-C528CDC70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258" y="2721"/>
            <a:ext cx="7704000" cy="572700"/>
          </a:xfrm>
        </p:spPr>
        <p:txBody>
          <a:bodyPr/>
          <a:lstStyle/>
          <a:p>
            <a:r>
              <a:rPr lang="en-US"/>
              <a:t>Network Design (Physical Topology)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970742F-7EEA-84C3-4333-A550A3026D7D}"/>
              </a:ext>
            </a:extLst>
          </p:cNvPr>
          <p:cNvGrpSpPr/>
          <p:nvPr/>
        </p:nvGrpSpPr>
        <p:grpSpPr>
          <a:xfrm>
            <a:off x="206938" y="578412"/>
            <a:ext cx="8279375" cy="4206966"/>
            <a:chOff x="206938" y="578412"/>
            <a:chExt cx="8279375" cy="4206966"/>
          </a:xfrm>
        </p:grpSpPr>
        <p:pic>
          <p:nvPicPr>
            <p:cNvPr id="5" name="Picture 4" descr="A diagram of a bedroom&#10;&#10;Description automatically generated">
              <a:extLst>
                <a:ext uri="{FF2B5EF4-FFF2-40B4-BE49-F238E27FC236}">
                  <a16:creationId xmlns:a16="http://schemas.microsoft.com/office/drawing/2014/main" id="{CD92C674-8ADE-256C-C1A7-1601CF4AE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7084" y="1284801"/>
              <a:ext cx="3204089" cy="155995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6370A3D-33D6-33C5-FB8C-9BDE1CD6769F}"/>
                </a:ext>
              </a:extLst>
            </p:cNvPr>
            <p:cNvGrpSpPr/>
            <p:nvPr/>
          </p:nvGrpSpPr>
          <p:grpSpPr>
            <a:xfrm>
              <a:off x="206938" y="1857838"/>
              <a:ext cx="8279375" cy="2927540"/>
              <a:chOff x="207969" y="2036541"/>
              <a:chExt cx="8047901" cy="2764401"/>
            </a:xfrm>
          </p:grpSpPr>
          <p:pic>
            <p:nvPicPr>
              <p:cNvPr id="4" name="Picture 3" descr="A diagram of a bedroom&#10;&#10;Description automatically generated">
                <a:extLst>
                  <a:ext uri="{FF2B5EF4-FFF2-40B4-BE49-F238E27FC236}">
                    <a16:creationId xmlns:a16="http://schemas.microsoft.com/office/drawing/2014/main" id="{86B4B167-84FE-E4A5-DF03-6FE6FD3976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969" y="3226769"/>
                <a:ext cx="3549754" cy="1289563"/>
              </a:xfrm>
              <a:prstGeom prst="rect">
                <a:avLst/>
              </a:prstGeom>
            </p:spPr>
          </p:pic>
          <p:pic>
            <p:nvPicPr>
              <p:cNvPr id="8" name="Picture 7" descr="A diagram of a room with a person standing in front of a door&#10;&#10;Description automatically generated">
                <a:extLst>
                  <a:ext uri="{FF2B5EF4-FFF2-40B4-BE49-F238E27FC236}">
                    <a16:creationId xmlns:a16="http://schemas.microsoft.com/office/drawing/2014/main" id="{060525AE-9E71-0FF8-0CBE-1424865A2B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15734" y="2036541"/>
                <a:ext cx="4040136" cy="2764401"/>
              </a:xfrm>
              <a:prstGeom prst="rect">
                <a:avLst/>
              </a:prstGeom>
            </p:spPr>
          </p:pic>
          <p:cxnSp>
            <p:nvCxnSpPr>
              <p:cNvPr id="12" name="Connector: Elbow 11">
                <a:extLst>
                  <a:ext uri="{FF2B5EF4-FFF2-40B4-BE49-F238E27FC236}">
                    <a16:creationId xmlns:a16="http://schemas.microsoft.com/office/drawing/2014/main" id="{3FD3BCEE-CA90-3D20-12B4-0CC11A2DA8C1}"/>
                  </a:ext>
                </a:extLst>
              </p:cNvPr>
              <p:cNvCxnSpPr/>
              <p:nvPr/>
            </p:nvCxnSpPr>
            <p:spPr>
              <a:xfrm flipV="1">
                <a:off x="2555969" y="3761230"/>
                <a:ext cx="2326003" cy="331137"/>
              </a:xfrm>
              <a:prstGeom prst="bentConnector3">
                <a:avLst/>
              </a:prstGeom>
              <a:ln>
                <a:solidFill>
                  <a:schemeClr val="bg2">
                    <a:lumMod val="50000"/>
                  </a:schemeClr>
                </a:solidFill>
                <a:headEnd type="triangle"/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05304B3-8F22-E23D-A882-C64A4C815E3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26227" y="3464622"/>
              <a:ext cx="1925201" cy="1161398"/>
            </a:xfrm>
            <a:prstGeom prst="straightConnector1">
              <a:avLst/>
            </a:prstGeom>
            <a:ln>
              <a:solidFill>
                <a:srgbClr val="4472C4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69E0968-FE01-785F-39D4-111426742D5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8742" y="3907072"/>
              <a:ext cx="2100338" cy="783472"/>
            </a:xfrm>
            <a:prstGeom prst="straightConnector1">
              <a:avLst/>
            </a:prstGeom>
            <a:ln>
              <a:solidFill>
                <a:srgbClr val="4472C4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C8EF898-18F0-81EE-C194-416E48C8FD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77348" y="1879168"/>
              <a:ext cx="2192515" cy="2709982"/>
            </a:xfrm>
            <a:prstGeom prst="straightConnector1">
              <a:avLst/>
            </a:prstGeom>
            <a:ln>
              <a:solidFill>
                <a:srgbClr val="4472C4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898CD11-7CF7-C0CF-321E-10A1E87A786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65339" y="2220225"/>
              <a:ext cx="2358436" cy="2368925"/>
            </a:xfrm>
            <a:prstGeom prst="straightConnector1">
              <a:avLst/>
            </a:prstGeom>
            <a:ln>
              <a:solidFill>
                <a:srgbClr val="4472C4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775F0A7-2620-7CC8-7AE4-4EFE4BBEF84A}"/>
                </a:ext>
              </a:extLst>
            </p:cNvPr>
            <p:cNvCxnSpPr/>
            <p:nvPr/>
          </p:nvCxnSpPr>
          <p:spPr>
            <a:xfrm>
              <a:off x="2450378" y="2364648"/>
              <a:ext cx="2472047" cy="130476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BEFDA6D-8DD5-2C7A-9897-B2C37870BE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82813" y="2346212"/>
              <a:ext cx="1030694" cy="99135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19" descr="A close-up of a solar panel&#10;&#10;Description automatically generated">
              <a:extLst>
                <a:ext uri="{FF2B5EF4-FFF2-40B4-BE49-F238E27FC236}">
                  <a16:creationId xmlns:a16="http://schemas.microsoft.com/office/drawing/2014/main" id="{8158475E-D80A-4516-BF5F-F0F7E449E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51604" y="578412"/>
              <a:ext cx="2989621" cy="1230570"/>
            </a:xfrm>
            <a:prstGeom prst="rect">
              <a:avLst/>
            </a:prstGeom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84CA450-7D76-E353-9090-4F84BB6251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86814" y="1335321"/>
              <a:ext cx="210702" cy="3281482"/>
            </a:xfrm>
            <a:prstGeom prst="straightConnector1">
              <a:avLst/>
            </a:prstGeom>
            <a:ln>
              <a:solidFill>
                <a:srgbClr val="4472C4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720666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7C264-C739-C6E2-C450-C528CDC70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258" y="2721"/>
            <a:ext cx="7704000" cy="572700"/>
          </a:xfrm>
        </p:spPr>
        <p:txBody>
          <a:bodyPr/>
          <a:lstStyle/>
          <a:p>
            <a:r>
              <a:rPr lang="en-US"/>
              <a:t>Network Design (Physical Topology)[Continuation]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409832-7AEC-D772-F3A9-ECA171B2E249}"/>
              </a:ext>
            </a:extLst>
          </p:cNvPr>
          <p:cNvSpPr txBox="1"/>
          <p:nvPr/>
        </p:nvSpPr>
        <p:spPr>
          <a:xfrm>
            <a:off x="495598" y="1138534"/>
            <a:ext cx="825103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(Legend)</a:t>
            </a:r>
            <a:br>
              <a:rPr lang="en-US"/>
            </a:br>
            <a:br>
              <a:rPr lang="en-US"/>
            </a:br>
            <a:r>
              <a:rPr lang="en-US"/>
              <a:t>             means straight- through</a:t>
            </a:r>
          </a:p>
          <a:p>
            <a:endParaRPr lang="en-US"/>
          </a:p>
          <a:p>
            <a:r>
              <a:rPr lang="en-US"/>
              <a:t>             means cross- over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             means wireless</a:t>
            </a:r>
          </a:p>
          <a:p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454C8A5-4477-39D0-A974-4EFCA5B3288D}"/>
              </a:ext>
            </a:extLst>
          </p:cNvPr>
          <p:cNvCxnSpPr/>
          <p:nvPr/>
        </p:nvCxnSpPr>
        <p:spPr>
          <a:xfrm>
            <a:off x="593817" y="1704181"/>
            <a:ext cx="2139023" cy="214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CF1C082A-923B-0CCD-7E69-18924D7B1479}"/>
              </a:ext>
            </a:extLst>
          </p:cNvPr>
          <p:cNvCxnSpPr/>
          <p:nvPr/>
        </p:nvCxnSpPr>
        <p:spPr>
          <a:xfrm flipV="1">
            <a:off x="595432" y="2148401"/>
            <a:ext cx="2142873" cy="279242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C0985C1-F0DE-E179-365F-7694E0DA9763}"/>
              </a:ext>
            </a:extLst>
          </p:cNvPr>
          <p:cNvCxnSpPr>
            <a:cxnSpLocks/>
          </p:cNvCxnSpPr>
          <p:nvPr/>
        </p:nvCxnSpPr>
        <p:spPr>
          <a:xfrm flipH="1">
            <a:off x="613041" y="2884445"/>
            <a:ext cx="2166303" cy="22500"/>
          </a:xfrm>
          <a:prstGeom prst="straightConnector1">
            <a:avLst/>
          </a:prstGeom>
          <a:ln>
            <a:solidFill>
              <a:srgbClr val="4472C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37837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7C264-C739-C6E2-C450-C528CDC70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8424000" cy="572700"/>
          </a:xfrm>
        </p:spPr>
        <p:txBody>
          <a:bodyPr/>
          <a:lstStyle/>
          <a:p>
            <a:r>
              <a:rPr lang="en-US"/>
              <a:t>Network Design(Logical Topology) </a:t>
            </a:r>
            <a:endParaRPr lang="en-US" b="0">
              <a:solidFill>
                <a:srgbClr val="000000"/>
              </a:solidFill>
            </a:endParaRPr>
          </a:p>
          <a:p>
            <a:endParaRPr lang="en-US"/>
          </a:p>
        </p:txBody>
      </p:sp>
      <p:pic>
        <p:nvPicPr>
          <p:cNvPr id="8" name="Picture 7" descr="A computer screen shot of a network&#10;&#10;Description automatically generated">
            <a:extLst>
              <a:ext uri="{FF2B5EF4-FFF2-40B4-BE49-F238E27FC236}">
                <a16:creationId xmlns:a16="http://schemas.microsoft.com/office/drawing/2014/main" id="{D7299A1B-87FE-D022-BC1A-8E9E2D4B6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73" y="1288926"/>
            <a:ext cx="8747638" cy="342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2562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ecision-Making Models by Slidesgo">
  <a:themeElements>
    <a:clrScheme name="Simple Light">
      <a:dk1>
        <a:srgbClr val="023047"/>
      </a:dk1>
      <a:lt1>
        <a:srgbClr val="E5F3FF"/>
      </a:lt1>
      <a:dk2>
        <a:srgbClr val="CAE6FF"/>
      </a:dk2>
      <a:lt2>
        <a:srgbClr val="8ECAE6"/>
      </a:lt2>
      <a:accent1>
        <a:srgbClr val="219EB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230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77928A68245D849A1530885F0DDE8BD" ma:contentTypeVersion="8" ma:contentTypeDescription="Create a new document." ma:contentTypeScope="" ma:versionID="9e997d311fad618eaa6d13a71b1be844">
  <xsd:schema xmlns:xsd="http://www.w3.org/2001/XMLSchema" xmlns:xs="http://www.w3.org/2001/XMLSchema" xmlns:p="http://schemas.microsoft.com/office/2006/metadata/properties" xmlns:ns2="d0de2a37-d79d-499d-8372-ba1ba09daf07" targetNamespace="http://schemas.microsoft.com/office/2006/metadata/properties" ma:root="true" ma:fieldsID="5d952eaba029e273583c5e660c4a747d" ns2:_="">
    <xsd:import namespace="d0de2a37-d79d-499d-8372-ba1ba09daf0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de2a37-d79d-499d-8372-ba1ba09daf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F693D44-2086-40D1-85E6-62486F931F66}">
  <ds:schemaRefs>
    <ds:schemaRef ds:uri="d0de2a37-d79d-499d-8372-ba1ba09daf0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69C0E28-3CD8-413B-A680-B7246852C300}">
  <ds:schemaRefs>
    <ds:schemaRef ds:uri="d0de2a37-d79d-499d-8372-ba1ba09daf0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A75C7A4-9C95-407D-AAD5-98CDAE8007F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20</Slides>
  <Notes>16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Decision-Making Models by Slidesgo</vt:lpstr>
      <vt:lpstr>NECT Project (40%)</vt:lpstr>
      <vt:lpstr>Overview</vt:lpstr>
      <vt:lpstr>Our assumptions [Xin Yu] </vt:lpstr>
      <vt:lpstr>Cloud Services-AWS (Networking &amp; Content Delivery Services) </vt:lpstr>
      <vt:lpstr>Cloud Services-AWS (Storage) </vt:lpstr>
      <vt:lpstr>Cloud Services-AWS (Security)</vt:lpstr>
      <vt:lpstr>Network Design (Physical Topology)</vt:lpstr>
      <vt:lpstr>Network Design (Physical Topology)[Continuation]</vt:lpstr>
      <vt:lpstr>Network Design(Logical Topology)  </vt:lpstr>
      <vt:lpstr>Wireless Connectivity</vt:lpstr>
      <vt:lpstr>Wireless Connectivity</vt:lpstr>
      <vt:lpstr>Wired Connectivity</vt:lpstr>
      <vt:lpstr>Wired Connectivity</vt:lpstr>
      <vt:lpstr>Wired Connectivity</vt:lpstr>
      <vt:lpstr>File &amp; Printer Sharing</vt:lpstr>
      <vt:lpstr>Sustainability [Shubham] (Insight &amp; Solution)</vt:lpstr>
      <vt:lpstr>Sustainability (Xin Yu)</vt:lpstr>
      <vt:lpstr>Sustainability (Tevian)</vt:lpstr>
      <vt:lpstr>Sustainability (Yi Jie)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Decision-Making Models</dc:title>
  <cp:revision>1</cp:revision>
  <dcterms:modified xsi:type="dcterms:W3CDTF">2024-02-08T01:25:58Z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0x010100577928A68245D849A1530885F0DDE8BD</vt:lpwstr>
  </property>
</Properties>
</file>

<file path=docProps/thumbnail.jpeg>
</file>